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 id="2147483648" r:id="rId2"/>
    <p:sldMasterId id="2147483653" r:id="rId3"/>
  </p:sldMasterIdLst>
  <p:notesMasterIdLst>
    <p:notesMasterId r:id="rId19"/>
  </p:notesMasterIdLst>
  <p:handoutMasterIdLst>
    <p:handoutMasterId r:id="rId20"/>
  </p:handoutMasterIdLst>
  <p:sldIdLst>
    <p:sldId id="262" r:id="rId4"/>
    <p:sldId id="276" r:id="rId5"/>
    <p:sldId id="271" r:id="rId6"/>
    <p:sldId id="272" r:id="rId7"/>
    <p:sldId id="279" r:id="rId8"/>
    <p:sldId id="280" r:id="rId9"/>
    <p:sldId id="259" r:id="rId10"/>
    <p:sldId id="274" r:id="rId11"/>
    <p:sldId id="281" r:id="rId12"/>
    <p:sldId id="282" r:id="rId13"/>
    <p:sldId id="283" r:id="rId14"/>
    <p:sldId id="284" r:id="rId15"/>
    <p:sldId id="285" r:id="rId16"/>
    <p:sldId id="278" r:id="rId17"/>
    <p:sldId id="277" r:id="rId1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Trebuchet MS"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Trebuchet MS"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Trebuchet MS"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Trebuchet MS"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Trebuchet MS" pitchFamily="34" charset="0"/>
        <a:ea typeface="MS PGothic" pitchFamily="34" charset="-128"/>
        <a:cs typeface="+mn-cs"/>
      </a:defRPr>
    </a:lvl5pPr>
    <a:lvl6pPr marL="2286000" algn="l" defTabSz="914400" rtl="0" eaLnBrk="1" latinLnBrk="0" hangingPunct="1">
      <a:defRPr sz="2400" kern="1200">
        <a:solidFill>
          <a:schemeClr val="tx1"/>
        </a:solidFill>
        <a:latin typeface="Trebuchet MS" pitchFamily="34" charset="0"/>
        <a:ea typeface="MS PGothic" pitchFamily="34" charset="-128"/>
        <a:cs typeface="+mn-cs"/>
      </a:defRPr>
    </a:lvl6pPr>
    <a:lvl7pPr marL="2743200" algn="l" defTabSz="914400" rtl="0" eaLnBrk="1" latinLnBrk="0" hangingPunct="1">
      <a:defRPr sz="2400" kern="1200">
        <a:solidFill>
          <a:schemeClr val="tx1"/>
        </a:solidFill>
        <a:latin typeface="Trebuchet MS" pitchFamily="34" charset="0"/>
        <a:ea typeface="MS PGothic" pitchFamily="34" charset="-128"/>
        <a:cs typeface="+mn-cs"/>
      </a:defRPr>
    </a:lvl7pPr>
    <a:lvl8pPr marL="3200400" algn="l" defTabSz="914400" rtl="0" eaLnBrk="1" latinLnBrk="0" hangingPunct="1">
      <a:defRPr sz="2400" kern="1200">
        <a:solidFill>
          <a:schemeClr val="tx1"/>
        </a:solidFill>
        <a:latin typeface="Trebuchet MS" pitchFamily="34" charset="0"/>
        <a:ea typeface="MS PGothic" pitchFamily="34" charset="-128"/>
        <a:cs typeface="+mn-cs"/>
      </a:defRPr>
    </a:lvl8pPr>
    <a:lvl9pPr marL="3657600" algn="l" defTabSz="914400" rtl="0" eaLnBrk="1" latinLnBrk="0" hangingPunct="1">
      <a:defRPr sz="2400" kern="1200">
        <a:solidFill>
          <a:schemeClr val="tx1"/>
        </a:solidFill>
        <a:latin typeface="Trebuchet MS"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89B1"/>
    <a:srgbClr val="05B3E9"/>
    <a:srgbClr val="05627E"/>
    <a:srgbClr val="9ECC39"/>
    <a:srgbClr val="AACC39"/>
    <a:srgbClr val="808285"/>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Objects="1">
      <p:cViewPr>
        <p:scale>
          <a:sx n="90" d="100"/>
          <a:sy n="90" d="100"/>
        </p:scale>
        <p:origin x="-78"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235DB7A9-54C5-42D8-AD61-3A6899A6AB65}" type="datetime1">
              <a:rPr lang="en-US" altLang="de-DE"/>
              <a:pPr/>
              <a:t>2/6/2014</a:t>
            </a:fld>
            <a:endParaRPr lang="en-US" altLang="de-D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81672D21-73FF-43DD-835F-32BD0023C2D1}" type="slidenum">
              <a:rPr lang="en-US" altLang="de-DE"/>
              <a:pPr/>
              <a:t>‹Nr.›</a:t>
            </a:fld>
            <a:endParaRPr lang="en-US" altLang="de-DE"/>
          </a:p>
        </p:txBody>
      </p:sp>
    </p:spTree>
    <p:extLst>
      <p:ext uri="{BB962C8B-B14F-4D97-AF65-F5344CB8AC3E}">
        <p14:creationId xmlns:p14="http://schemas.microsoft.com/office/powerpoint/2010/main" val="4017632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A3B47B7-2941-4DBA-9F76-76710260699F}" type="datetime1">
              <a:rPr lang="en-US" altLang="de-DE"/>
              <a:pPr/>
              <a:t>2/6/2014</a:t>
            </a:fld>
            <a:endParaRPr lang="en-US" alt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48BE3DD3-C0F9-4225-9210-26D1084236E8}" type="slidenum">
              <a:rPr lang="en-US" altLang="de-DE"/>
              <a:pPr/>
              <a:t>‹Nr.›</a:t>
            </a:fld>
            <a:endParaRPr lang="en-US" altLang="de-DE"/>
          </a:p>
        </p:txBody>
      </p:sp>
    </p:spTree>
    <p:extLst>
      <p:ext uri="{BB962C8B-B14F-4D97-AF65-F5344CB8AC3E}">
        <p14:creationId xmlns:p14="http://schemas.microsoft.com/office/powerpoint/2010/main" val="159929439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fr-CH"/>
          </a:p>
        </p:txBody>
      </p:sp>
      <p:sp>
        <p:nvSpPr>
          <p:cNvPr id="3" name="Rectangle 17"/>
          <p:cNvSpPr>
            <a:spLocks noGrp="1" noChangeArrowheads="1"/>
          </p:cNvSpPr>
          <p:nvPr>
            <p:ph type="sldNum" sz="quarter" idx="10"/>
          </p:nvPr>
        </p:nvSpPr>
        <p:spPr>
          <a:ln/>
        </p:spPr>
        <p:txBody>
          <a:bodyPr/>
          <a:lstStyle>
            <a:lvl1pPr>
              <a:defRPr/>
            </a:lvl1pPr>
          </a:lstStyle>
          <a:p>
            <a:fld id="{DCD2EADF-F42F-4A68-B971-87FD9A8E5F86}" type="slidenum">
              <a:rPr lang="en-GB" altLang="de-DE"/>
              <a:pPr/>
              <a:t>‹Nr.›</a:t>
            </a:fld>
            <a:endParaRPr lang="en-GB" altLang="de-DE"/>
          </a:p>
        </p:txBody>
      </p:sp>
    </p:spTree>
    <p:extLst>
      <p:ext uri="{BB962C8B-B14F-4D97-AF65-F5344CB8AC3E}">
        <p14:creationId xmlns:p14="http://schemas.microsoft.com/office/powerpoint/2010/main" val="207176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363" y="919163"/>
            <a:ext cx="8388350" cy="504825"/>
          </a:xfrm>
        </p:spPr>
        <p:txBody>
          <a:bodyPr/>
          <a:lstStyle>
            <a:lvl1pPr>
              <a:defRPr sz="2000"/>
            </a:lvl1pPr>
          </a:lstStyle>
          <a:p>
            <a:r>
              <a:rPr lang="fr-CH" dirty="0" smtClean="0"/>
              <a:t>Click to edit Master title style</a:t>
            </a:r>
            <a:endParaRPr lang="fr-CH" dirty="0"/>
          </a:p>
        </p:txBody>
      </p:sp>
      <p:sp>
        <p:nvSpPr>
          <p:cNvPr id="3" name="Content Placeholder 2"/>
          <p:cNvSpPr>
            <a:spLocks noGrp="1"/>
          </p:cNvSpPr>
          <p:nvPr>
            <p:ph idx="1"/>
          </p:nvPr>
        </p:nvSpPr>
        <p:spPr>
          <a:xfrm>
            <a:off x="360363" y="1495425"/>
            <a:ext cx="8388350" cy="4525963"/>
          </a:xfrm>
        </p:spPr>
        <p:txBody>
          <a:bodyPr/>
          <a:lstStyle>
            <a:lvl1pPr>
              <a:defRPr sz="2000"/>
            </a:lvl1pPr>
            <a:lvl2pPr>
              <a:defRPr sz="2000"/>
            </a:lvl2pPr>
            <a:lvl3pPr>
              <a:defRPr sz="2000"/>
            </a:lvl3pPr>
            <a:lvl4pPr>
              <a:defRPr sz="2000"/>
            </a:lvl4pPr>
            <a:lvl5pPr>
              <a:defRPr sz="2000"/>
            </a:lvl5pPr>
          </a:lstStyle>
          <a:p>
            <a:pPr lvl="0"/>
            <a:r>
              <a:rPr lang="fr-CH" dirty="0" smtClean="0"/>
              <a:t>Click to edit Master text styles</a:t>
            </a:r>
          </a:p>
          <a:p>
            <a:pPr lvl="1"/>
            <a:r>
              <a:rPr lang="fr-CH" dirty="0" smtClean="0"/>
              <a:t>Second level</a:t>
            </a:r>
          </a:p>
          <a:p>
            <a:pPr lvl="2"/>
            <a:r>
              <a:rPr lang="fr-CH" dirty="0" smtClean="0"/>
              <a:t>Third level</a:t>
            </a:r>
          </a:p>
          <a:p>
            <a:pPr lvl="3"/>
            <a:r>
              <a:rPr lang="fr-CH" dirty="0" smtClean="0"/>
              <a:t>Fourth level</a:t>
            </a:r>
          </a:p>
          <a:p>
            <a:pPr lvl="4"/>
            <a:r>
              <a:rPr lang="fr-CH" dirty="0" smtClean="0"/>
              <a:t>Fifth level</a:t>
            </a:r>
            <a:endParaRPr lang="fr-CH" dirty="0"/>
          </a:p>
        </p:txBody>
      </p:sp>
      <p:sp>
        <p:nvSpPr>
          <p:cNvPr id="4" name="Rectangle 12"/>
          <p:cNvSpPr>
            <a:spLocks noGrp="1" noChangeArrowheads="1"/>
          </p:cNvSpPr>
          <p:nvPr>
            <p:ph type="sldNum" sz="quarter" idx="10"/>
          </p:nvPr>
        </p:nvSpPr>
        <p:spPr>
          <a:ln/>
        </p:spPr>
        <p:txBody>
          <a:bodyPr/>
          <a:lstStyle>
            <a:lvl1pPr>
              <a:defRPr/>
            </a:lvl1pPr>
          </a:lstStyle>
          <a:p>
            <a:fld id="{AFD12C54-100B-434B-9247-C139C448B1AB}" type="slidenum">
              <a:rPr lang="en-GB" altLang="de-DE"/>
              <a:pPr/>
              <a:t>‹Nr.›</a:t>
            </a:fld>
            <a:endParaRPr lang="en-GB" altLang="de-DE"/>
          </a:p>
        </p:txBody>
      </p:sp>
    </p:spTree>
    <p:extLst>
      <p:ext uri="{BB962C8B-B14F-4D97-AF65-F5344CB8AC3E}">
        <p14:creationId xmlns:p14="http://schemas.microsoft.com/office/powerpoint/2010/main" val="404337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5" name="Content Placeholder 2"/>
          <p:cNvSpPr>
            <a:spLocks noGrp="1"/>
          </p:cNvSpPr>
          <p:nvPr>
            <p:ph idx="1"/>
          </p:nvPr>
        </p:nvSpPr>
        <p:spPr>
          <a:xfrm>
            <a:off x="360363" y="1495425"/>
            <a:ext cx="4135437" cy="4525963"/>
          </a:xfrm>
        </p:spPr>
        <p:txBody>
          <a:bodyPr/>
          <a:lstStyle>
            <a:lvl1pPr>
              <a:defRPr sz="2000"/>
            </a:lvl1pPr>
            <a:lvl2pPr>
              <a:defRPr sz="2000"/>
            </a:lvl2pPr>
            <a:lvl3pPr>
              <a:defRPr sz="2000"/>
            </a:lvl3pPr>
            <a:lvl4pPr>
              <a:defRPr sz="2000"/>
            </a:lvl4pPr>
            <a:lvl5pPr>
              <a:defRPr sz="2000"/>
            </a:lvl5pPr>
          </a:lstStyle>
          <a:p>
            <a:pPr lvl="0"/>
            <a:r>
              <a:rPr lang="fr-CH" dirty="0" smtClean="0"/>
              <a:t>Click to edit Master text styles</a:t>
            </a:r>
          </a:p>
          <a:p>
            <a:pPr lvl="1"/>
            <a:r>
              <a:rPr lang="fr-CH" dirty="0" smtClean="0"/>
              <a:t>Second level</a:t>
            </a:r>
          </a:p>
          <a:p>
            <a:pPr lvl="2"/>
            <a:r>
              <a:rPr lang="fr-CH" dirty="0" smtClean="0"/>
              <a:t>Third level</a:t>
            </a:r>
          </a:p>
          <a:p>
            <a:pPr lvl="3"/>
            <a:r>
              <a:rPr lang="fr-CH" dirty="0" smtClean="0"/>
              <a:t>Fourth level</a:t>
            </a:r>
          </a:p>
          <a:p>
            <a:pPr lvl="4"/>
            <a:r>
              <a:rPr lang="fr-CH" dirty="0" smtClean="0"/>
              <a:t>Fifth level</a:t>
            </a:r>
            <a:endParaRPr lang="fr-CH" dirty="0"/>
          </a:p>
        </p:txBody>
      </p:sp>
      <p:sp>
        <p:nvSpPr>
          <p:cNvPr id="6" name="Content Placeholder 2"/>
          <p:cNvSpPr>
            <a:spLocks noGrp="1"/>
          </p:cNvSpPr>
          <p:nvPr>
            <p:ph idx="11"/>
          </p:nvPr>
        </p:nvSpPr>
        <p:spPr>
          <a:xfrm>
            <a:off x="4627563" y="1493837"/>
            <a:ext cx="4135437" cy="4525963"/>
          </a:xfrm>
        </p:spPr>
        <p:txBody>
          <a:bodyPr/>
          <a:lstStyle>
            <a:lvl1pPr>
              <a:defRPr sz="2000"/>
            </a:lvl1pPr>
            <a:lvl2pPr>
              <a:defRPr sz="2000"/>
            </a:lvl2pPr>
            <a:lvl3pPr>
              <a:defRPr sz="2000"/>
            </a:lvl3pPr>
            <a:lvl4pPr>
              <a:defRPr sz="2000"/>
            </a:lvl4pPr>
            <a:lvl5pPr>
              <a:defRPr sz="2000"/>
            </a:lvl5pPr>
          </a:lstStyle>
          <a:p>
            <a:pPr lvl="0"/>
            <a:r>
              <a:rPr lang="fr-CH" dirty="0" smtClean="0"/>
              <a:t>Click to edit Master text styles</a:t>
            </a:r>
          </a:p>
          <a:p>
            <a:pPr lvl="1"/>
            <a:r>
              <a:rPr lang="fr-CH" dirty="0" smtClean="0"/>
              <a:t>Second level</a:t>
            </a:r>
          </a:p>
          <a:p>
            <a:pPr lvl="2"/>
            <a:r>
              <a:rPr lang="fr-CH" dirty="0" smtClean="0"/>
              <a:t>Third level</a:t>
            </a:r>
          </a:p>
          <a:p>
            <a:pPr lvl="3"/>
            <a:r>
              <a:rPr lang="fr-CH" dirty="0" smtClean="0"/>
              <a:t>Fourth level</a:t>
            </a:r>
          </a:p>
          <a:p>
            <a:pPr lvl="4"/>
            <a:r>
              <a:rPr lang="fr-CH" dirty="0" smtClean="0"/>
              <a:t>Fifth level</a:t>
            </a:r>
            <a:endParaRPr lang="fr-CH" dirty="0"/>
          </a:p>
        </p:txBody>
      </p:sp>
      <p:sp>
        <p:nvSpPr>
          <p:cNvPr id="7" name="Rectangle 12"/>
          <p:cNvSpPr>
            <a:spLocks noGrp="1" noChangeArrowheads="1"/>
          </p:cNvSpPr>
          <p:nvPr>
            <p:ph type="sldNum" sz="quarter" idx="12"/>
          </p:nvPr>
        </p:nvSpPr>
        <p:spPr>
          <a:ln/>
        </p:spPr>
        <p:txBody>
          <a:bodyPr/>
          <a:lstStyle>
            <a:lvl1pPr>
              <a:defRPr/>
            </a:lvl1pPr>
          </a:lstStyle>
          <a:p>
            <a:fld id="{EF6DD2C2-58F6-462D-914B-D21A60EFAF7B}" type="slidenum">
              <a:rPr lang="en-GB" altLang="de-DE"/>
              <a:pPr/>
              <a:t>‹Nr.›</a:t>
            </a:fld>
            <a:endParaRPr lang="en-GB" altLang="de-DE"/>
          </a:p>
        </p:txBody>
      </p:sp>
    </p:spTree>
    <p:extLst>
      <p:ext uri="{BB962C8B-B14F-4D97-AF65-F5344CB8AC3E}">
        <p14:creationId xmlns:p14="http://schemas.microsoft.com/office/powerpoint/2010/main" val="108359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fld id="{95D17EE6-E3F4-447D-948C-4D522A241515}" type="slidenum">
              <a:rPr lang="en-GB" altLang="de-DE"/>
              <a:pPr/>
              <a:t>‹Nr.›</a:t>
            </a:fld>
            <a:endParaRPr lang="en-GB" altLang="de-DE"/>
          </a:p>
        </p:txBody>
      </p:sp>
    </p:spTree>
    <p:extLst>
      <p:ext uri="{BB962C8B-B14F-4D97-AF65-F5344CB8AC3E}">
        <p14:creationId xmlns:p14="http://schemas.microsoft.com/office/powerpoint/2010/main" val="872652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hyperlink" Target="http://www.sswm.info" TargetMode="External"/><Relationship Id="rId5" Type="http://schemas.openxmlformats.org/officeDocument/2006/relationships/image" Target="../media/image3.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descr="Bild3"/>
          <p:cNvPicPr>
            <a:picLocks noChangeAspect="1" noChangeArrowheads="1"/>
          </p:cNvPicPr>
          <p:nvPr userDrawn="1"/>
        </p:nvPicPr>
        <p:blipFill>
          <a:blip r:embed="rId3">
            <a:extLst>
              <a:ext uri="{28A0092B-C50C-407E-A947-70E740481C1C}">
                <a14:useLocalDpi xmlns:a14="http://schemas.microsoft.com/office/drawing/2010/main" val="0"/>
              </a:ext>
            </a:extLst>
          </a:blip>
          <a:srcRect l="50102" b="69897"/>
          <a:stretch>
            <a:fillRect/>
          </a:stretch>
        </p:blipFill>
        <p:spPr bwMode="auto">
          <a:xfrm>
            <a:off x="0" y="6456363"/>
            <a:ext cx="8497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463800"/>
            <a:ext cx="82296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de-DE" smtClean="0"/>
              <a:t>Click to edit Master title style</a:t>
            </a:r>
          </a:p>
        </p:txBody>
      </p:sp>
      <p:sp>
        <p:nvSpPr>
          <p:cNvPr id="1028" name="Text Placeholder 2"/>
          <p:cNvSpPr>
            <a:spLocks noGrp="1"/>
          </p:cNvSpPr>
          <p:nvPr>
            <p:ph type="body" idx="1"/>
          </p:nvPr>
        </p:nvSpPr>
        <p:spPr bwMode="auto">
          <a:xfrm>
            <a:off x="1296988" y="4148138"/>
            <a:ext cx="65500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de-DE" smtClean="0"/>
              <a:t>Click to edit Master text style</a:t>
            </a:r>
          </a:p>
        </p:txBody>
      </p:sp>
      <p:pic>
        <p:nvPicPr>
          <p:cNvPr id="1029" name="Picture 15" descr="arboardsLogos-0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81275" y="620713"/>
            <a:ext cx="3979863"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7" name="Rectangle 17"/>
          <p:cNvSpPr>
            <a:spLocks noGrp="1" noChangeArrowheads="1"/>
          </p:cNvSpPr>
          <p:nvPr>
            <p:ph type="sldNum" sz="quarter" idx="4"/>
          </p:nvPr>
        </p:nvSpPr>
        <p:spPr bwMode="auto">
          <a:xfrm>
            <a:off x="8264525" y="6497638"/>
            <a:ext cx="817563" cy="29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8285"/>
                </a:solidFill>
              </a:defRPr>
            </a:lvl1pPr>
          </a:lstStyle>
          <a:p>
            <a:fld id="{0C60DD82-0FB1-4B07-A4EF-D54053E93C87}" type="slidenum">
              <a:rPr lang="en-GB" altLang="de-DE"/>
              <a:pPr/>
              <a:t>‹Nr.›</a:t>
            </a:fld>
            <a:endParaRPr lang="en-GB" altLang="de-DE"/>
          </a:p>
        </p:txBody>
      </p:sp>
      <p:sp>
        <p:nvSpPr>
          <p:cNvPr id="1031" name="Title Placeholder 1"/>
          <p:cNvSpPr txBox="1">
            <a:spLocks/>
          </p:cNvSpPr>
          <p:nvPr userDrawn="1"/>
        </p:nvSpPr>
        <p:spPr bwMode="auto">
          <a:xfrm>
            <a:off x="34925" y="6596063"/>
            <a:ext cx="8229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nchor="ct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spcBef>
                <a:spcPct val="0"/>
              </a:spcBef>
            </a:pPr>
            <a:r>
              <a:rPr lang="en-GB" altLang="de-DE" sz="1000" dirty="0" smtClean="0">
                <a:solidFill>
                  <a:srgbClr val="215968"/>
                </a:solidFill>
              </a:rPr>
              <a:t>CLARA Simplified Planning Tool</a:t>
            </a:r>
            <a:endParaRPr lang="en-GB" altLang="de-DE" sz="1000" dirty="0">
              <a:solidFill>
                <a:srgbClr val="215968"/>
              </a:solidFill>
            </a:endParaRPr>
          </a:p>
        </p:txBody>
      </p:sp>
    </p:spTree>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ctr" rtl="0" eaLnBrk="0" fontAlgn="base" hangingPunct="0">
        <a:spcBef>
          <a:spcPct val="0"/>
        </a:spcBef>
        <a:spcAft>
          <a:spcPct val="0"/>
        </a:spcAft>
        <a:defRPr sz="3600" b="1">
          <a:solidFill>
            <a:schemeClr val="tx1"/>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3600" b="1">
          <a:solidFill>
            <a:schemeClr val="tx1"/>
          </a:solidFill>
          <a:latin typeface="Trebuchet MS" pitchFamily="-105" charset="0"/>
          <a:ea typeface="MS PGothic" pitchFamily="34" charset="-128"/>
          <a:cs typeface="ＭＳ Ｐゴシック" pitchFamily="-105" charset="-128"/>
        </a:defRPr>
      </a:lvl2pPr>
      <a:lvl3pPr algn="ctr" rtl="0" eaLnBrk="0" fontAlgn="base" hangingPunct="0">
        <a:spcBef>
          <a:spcPct val="0"/>
        </a:spcBef>
        <a:spcAft>
          <a:spcPct val="0"/>
        </a:spcAft>
        <a:defRPr sz="3600" b="1">
          <a:solidFill>
            <a:schemeClr val="tx1"/>
          </a:solidFill>
          <a:latin typeface="Trebuchet MS" pitchFamily="-105" charset="0"/>
          <a:ea typeface="MS PGothic" pitchFamily="34" charset="-128"/>
          <a:cs typeface="ＭＳ Ｐゴシック" pitchFamily="-105" charset="-128"/>
        </a:defRPr>
      </a:lvl3pPr>
      <a:lvl4pPr algn="ctr" rtl="0" eaLnBrk="0" fontAlgn="base" hangingPunct="0">
        <a:spcBef>
          <a:spcPct val="0"/>
        </a:spcBef>
        <a:spcAft>
          <a:spcPct val="0"/>
        </a:spcAft>
        <a:defRPr sz="3600" b="1">
          <a:solidFill>
            <a:schemeClr val="tx1"/>
          </a:solidFill>
          <a:latin typeface="Trebuchet MS" pitchFamily="-105" charset="0"/>
          <a:ea typeface="MS PGothic" pitchFamily="34" charset="-128"/>
          <a:cs typeface="ＭＳ Ｐゴシック" pitchFamily="-105" charset="-128"/>
        </a:defRPr>
      </a:lvl4pPr>
      <a:lvl5pPr algn="ctr" rtl="0" eaLnBrk="0" fontAlgn="base" hangingPunct="0">
        <a:spcBef>
          <a:spcPct val="0"/>
        </a:spcBef>
        <a:spcAft>
          <a:spcPct val="0"/>
        </a:spcAft>
        <a:defRPr sz="3600" b="1">
          <a:solidFill>
            <a:schemeClr val="tx1"/>
          </a:solidFill>
          <a:latin typeface="Trebuchet MS" pitchFamily="-105" charset="0"/>
          <a:ea typeface="MS PGothic" pitchFamily="34" charset="-128"/>
          <a:cs typeface="ＭＳ Ｐゴシック" pitchFamily="-105" charset="-128"/>
        </a:defRPr>
      </a:lvl5pPr>
      <a:lvl6pPr marL="457200" algn="ctr" rtl="0" fontAlgn="base">
        <a:spcBef>
          <a:spcPct val="0"/>
        </a:spcBef>
        <a:spcAft>
          <a:spcPct val="0"/>
        </a:spcAft>
        <a:defRPr sz="4000" b="1">
          <a:solidFill>
            <a:schemeClr val="tx1"/>
          </a:solidFill>
          <a:latin typeface="Trebuchet MS" pitchFamily="-105" charset="0"/>
        </a:defRPr>
      </a:lvl6pPr>
      <a:lvl7pPr marL="914400" algn="ctr" rtl="0" fontAlgn="base">
        <a:spcBef>
          <a:spcPct val="0"/>
        </a:spcBef>
        <a:spcAft>
          <a:spcPct val="0"/>
        </a:spcAft>
        <a:defRPr sz="4000" b="1">
          <a:solidFill>
            <a:schemeClr val="tx1"/>
          </a:solidFill>
          <a:latin typeface="Trebuchet MS" pitchFamily="-105" charset="0"/>
        </a:defRPr>
      </a:lvl7pPr>
      <a:lvl8pPr marL="1371600" algn="ctr" rtl="0" fontAlgn="base">
        <a:spcBef>
          <a:spcPct val="0"/>
        </a:spcBef>
        <a:spcAft>
          <a:spcPct val="0"/>
        </a:spcAft>
        <a:defRPr sz="4000" b="1">
          <a:solidFill>
            <a:schemeClr val="tx1"/>
          </a:solidFill>
          <a:latin typeface="Trebuchet MS" pitchFamily="-105" charset="0"/>
        </a:defRPr>
      </a:lvl8pPr>
      <a:lvl9pPr marL="1828800" algn="ctr" rtl="0" fontAlgn="base">
        <a:spcBef>
          <a:spcPct val="0"/>
        </a:spcBef>
        <a:spcAft>
          <a:spcPct val="0"/>
        </a:spcAft>
        <a:defRPr sz="4000" b="1">
          <a:solidFill>
            <a:schemeClr val="tx1"/>
          </a:solidFill>
          <a:latin typeface="Trebuchet MS" pitchFamily="-105" charset="0"/>
        </a:defRPr>
      </a:lvl9pPr>
    </p:titleStyle>
    <p:bodyStyle>
      <a:lvl1pPr marL="342900" indent="-342900" algn="ctr" rtl="0" eaLnBrk="0" fontAlgn="base" hangingPunct="0">
        <a:spcBef>
          <a:spcPct val="20000"/>
        </a:spcBef>
        <a:spcAft>
          <a:spcPct val="0"/>
        </a:spcAft>
        <a:defRPr sz="2000" i="1">
          <a:solidFill>
            <a:srgbClr val="024E56"/>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j-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j-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j-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j-lt"/>
          <a:ea typeface="MS PGothic" pitchFamily="34" charset="-128"/>
        </a:defRPr>
      </a:lvl5pPr>
      <a:lvl6pPr marL="2514600" indent="-228600" algn="l" rtl="0" fontAlgn="base">
        <a:spcBef>
          <a:spcPct val="20000"/>
        </a:spcBef>
        <a:spcAft>
          <a:spcPct val="0"/>
        </a:spcAft>
        <a:buChar char="»"/>
        <a:defRPr sz="2000">
          <a:solidFill>
            <a:schemeClr val="tx1"/>
          </a:solidFill>
          <a:latin typeface="+mj-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j-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j-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j-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4" descr="Bild3"/>
          <p:cNvPicPr>
            <a:picLocks noChangeAspect="1" noChangeArrowheads="1"/>
          </p:cNvPicPr>
          <p:nvPr userDrawn="1"/>
        </p:nvPicPr>
        <p:blipFill>
          <a:blip r:embed="rId4">
            <a:extLst>
              <a:ext uri="{28A0092B-C50C-407E-A947-70E740481C1C}">
                <a14:useLocalDpi xmlns:a14="http://schemas.microsoft.com/office/drawing/2010/main" val="0"/>
              </a:ext>
            </a:extLst>
          </a:blip>
          <a:srcRect l="50102" b="69897"/>
          <a:stretch>
            <a:fillRect/>
          </a:stretch>
        </p:blipFill>
        <p:spPr bwMode="auto">
          <a:xfrm>
            <a:off x="0" y="6456363"/>
            <a:ext cx="8497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360363" y="919163"/>
            <a:ext cx="83883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de-DE" smtClean="0"/>
              <a:t>Click to edit Master title style</a:t>
            </a:r>
          </a:p>
        </p:txBody>
      </p:sp>
      <p:sp>
        <p:nvSpPr>
          <p:cNvPr id="2052" name="Text Placeholder 2"/>
          <p:cNvSpPr>
            <a:spLocks noGrp="1"/>
          </p:cNvSpPr>
          <p:nvPr>
            <p:ph type="body" idx="1"/>
          </p:nvPr>
        </p:nvSpPr>
        <p:spPr bwMode="auto">
          <a:xfrm>
            <a:off x="360363" y="1495425"/>
            <a:ext cx="83883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de-DE" smtClean="0"/>
              <a:t>Click to edit Master text styles</a:t>
            </a:r>
          </a:p>
          <a:p>
            <a:pPr lvl="1"/>
            <a:r>
              <a:rPr lang="en-GB" altLang="de-DE" smtClean="0"/>
              <a:t>Click to edit Master text styles</a:t>
            </a:r>
          </a:p>
          <a:p>
            <a:pPr lvl="2"/>
            <a:r>
              <a:rPr lang="en-GB" altLang="de-DE" smtClean="0"/>
              <a:t>Thirdlevel</a:t>
            </a:r>
          </a:p>
          <a:p>
            <a:pPr lvl="3"/>
            <a:r>
              <a:rPr lang="en-GB" altLang="de-DE" smtClean="0"/>
              <a:t>Adsf</a:t>
            </a:r>
          </a:p>
          <a:p>
            <a:pPr lvl="4"/>
            <a:r>
              <a:rPr lang="en-GB" altLang="de-DE" smtClean="0"/>
              <a:t>Fifthlevel</a:t>
            </a:r>
          </a:p>
        </p:txBody>
      </p:sp>
      <p:sp>
        <p:nvSpPr>
          <p:cNvPr id="2053" name="Rectangle 10"/>
          <p:cNvSpPr>
            <a:spLocks noChangeArrowheads="1"/>
          </p:cNvSpPr>
          <p:nvPr userDrawn="1"/>
        </p:nvSpPr>
        <p:spPr bwMode="auto">
          <a:xfrm>
            <a:off x="0" y="260350"/>
            <a:ext cx="7007225" cy="61913"/>
          </a:xfrm>
          <a:prstGeom prst="rect">
            <a:avLst/>
          </a:prstGeom>
          <a:gradFill rotWithShape="1">
            <a:gsLst>
              <a:gs pos="0">
                <a:srgbClr val="05627E"/>
              </a:gs>
              <a:gs pos="100000">
                <a:srgbClr val="AFCDD6">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endParaRPr lang="fr-CH" altLang="de-DE" sz="1800"/>
          </a:p>
        </p:txBody>
      </p:sp>
      <p:pic>
        <p:nvPicPr>
          <p:cNvPr id="2054" name="Picture 11" descr="arboardsLogos-0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80288" y="115888"/>
            <a:ext cx="16192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2"/>
          <p:cNvSpPr>
            <a:spLocks noGrp="1" noChangeArrowheads="1"/>
          </p:cNvSpPr>
          <p:nvPr>
            <p:ph type="sldNum" sz="quarter" idx="4"/>
          </p:nvPr>
        </p:nvSpPr>
        <p:spPr bwMode="auto">
          <a:xfrm>
            <a:off x="6948488" y="6497638"/>
            <a:ext cx="2133600" cy="29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8285"/>
                </a:solidFill>
              </a:defRPr>
            </a:lvl1pPr>
          </a:lstStyle>
          <a:p>
            <a:fld id="{348280A2-21E5-4AFE-9257-D0C67D9E2BC9}" type="slidenum">
              <a:rPr lang="en-GB" altLang="de-DE"/>
              <a:pPr/>
              <a:t>‹Nr.›</a:t>
            </a:fld>
            <a:endParaRPr lang="en-GB" altLang="de-DE"/>
          </a:p>
        </p:txBody>
      </p:sp>
      <p:sp>
        <p:nvSpPr>
          <p:cNvPr id="2056" name="Title Placeholder 1"/>
          <p:cNvSpPr txBox="1">
            <a:spLocks/>
          </p:cNvSpPr>
          <p:nvPr userDrawn="1"/>
        </p:nvSpPr>
        <p:spPr bwMode="auto">
          <a:xfrm>
            <a:off x="34925" y="6596063"/>
            <a:ext cx="8229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nchor="ct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en-GB" altLang="de-DE" sz="1000" dirty="0" smtClean="0">
                <a:solidFill>
                  <a:srgbClr val="215968"/>
                </a:solidFill>
              </a:rPr>
              <a:t>CLARA Simplified Planning Tool</a:t>
            </a:r>
          </a:p>
        </p:txBody>
      </p:sp>
      <p:sp>
        <p:nvSpPr>
          <p:cNvPr id="2057" name="Date Placeholder 1"/>
          <p:cNvSpPr txBox="1">
            <a:spLocks/>
          </p:cNvSpPr>
          <p:nvPr userDrawn="1"/>
        </p:nvSpPr>
        <p:spPr bwMode="auto">
          <a:xfrm>
            <a:off x="0" y="15875"/>
            <a:ext cx="73802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spcBef>
                <a:spcPct val="0"/>
              </a:spcBef>
            </a:pPr>
            <a:r>
              <a:rPr lang="en-US" altLang="de-DE" sz="1000" dirty="0" smtClean="0">
                <a:solidFill>
                  <a:srgbClr val="215968"/>
                </a:solidFill>
                <a:sym typeface="Wingdings" pitchFamily="2" charset="2"/>
              </a:rPr>
              <a:t>Find this presentation and more on </a:t>
            </a:r>
            <a:r>
              <a:rPr lang="en-US" altLang="de-DE" sz="1000" dirty="0" smtClean="0">
                <a:solidFill>
                  <a:srgbClr val="215968"/>
                </a:solidFill>
                <a:sym typeface="Wingdings" pitchFamily="2" charset="2"/>
                <a:hlinkClick r:id="rId6"/>
              </a:rPr>
              <a:t>www.sswm.info</a:t>
            </a:r>
            <a:r>
              <a:rPr lang="en-US" altLang="de-DE" sz="1000" dirty="0" smtClean="0">
                <a:solidFill>
                  <a:srgbClr val="215968"/>
                </a:solidFill>
                <a:sym typeface="Wingdings" pitchFamily="2" charset="2"/>
              </a:rPr>
              <a:t> </a:t>
            </a:r>
            <a:endParaRPr lang="en-US" altLang="de-DE" sz="1000" dirty="0">
              <a:solidFill>
                <a:srgbClr val="215968"/>
              </a:solidFill>
              <a:sym typeface="Wingdings" pitchFamily="2" charset="2"/>
            </a:endParaRPr>
          </a:p>
          <a:p>
            <a:pPr eaLnBrk="1" hangingPunct="1">
              <a:spcBef>
                <a:spcPct val="0"/>
              </a:spcBef>
            </a:pPr>
            <a:endParaRPr lang="en-US" altLang="de-DE" sz="1000" dirty="0">
              <a:solidFill>
                <a:srgbClr val="215968"/>
              </a:solidFill>
              <a:sym typeface="Wingdings" pitchFamily="2" charset="2"/>
            </a:endParaRPr>
          </a:p>
          <a:p>
            <a:pPr eaLnBrk="1" hangingPunct="1">
              <a:spcBef>
                <a:spcPct val="0"/>
              </a:spcBef>
            </a:pPr>
            <a:r>
              <a:rPr lang="en-US" altLang="de-DE" sz="1000" dirty="0" smtClean="0">
                <a:solidFill>
                  <a:srgbClr val="215968"/>
                </a:solidFill>
                <a:sym typeface="Wingdings" pitchFamily="2" charset="2"/>
              </a:rPr>
              <a:t> </a:t>
            </a:r>
            <a:endParaRPr lang="en-US" altLang="de-DE" sz="1000" dirty="0">
              <a:solidFill>
                <a:srgbClr val="215968"/>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hf hdr="0" ftr="0"/>
  <p:txStyles>
    <p:titleStyle>
      <a:lvl1pPr algn="l" defTabSz="457200" rtl="0" eaLnBrk="0" fontAlgn="base" hangingPunct="0">
        <a:spcBef>
          <a:spcPct val="0"/>
        </a:spcBef>
        <a:spcAft>
          <a:spcPct val="0"/>
        </a:spcAft>
        <a:defRPr sz="2000" b="1" kern="1200">
          <a:solidFill>
            <a:srgbClr val="05627E"/>
          </a:solidFill>
          <a:latin typeface="Trebuchet MS"/>
          <a:ea typeface="MS PGothic" pitchFamily="34" charset="-128"/>
          <a:cs typeface="Trebuchet MS"/>
        </a:defRPr>
      </a:lvl1pPr>
      <a:lvl2pPr algn="l" defTabSz="457200" rtl="0" eaLnBrk="0" fontAlgn="base" hangingPunct="0">
        <a:spcBef>
          <a:spcPct val="0"/>
        </a:spcBef>
        <a:spcAft>
          <a:spcPct val="0"/>
        </a:spcAft>
        <a:defRPr sz="2000" b="1">
          <a:solidFill>
            <a:srgbClr val="05627E"/>
          </a:solidFill>
          <a:latin typeface="Trebuchet MS" pitchFamily="-105" charset="0"/>
          <a:ea typeface="MS PGothic" pitchFamily="34" charset="-128"/>
        </a:defRPr>
      </a:lvl2pPr>
      <a:lvl3pPr algn="l" defTabSz="457200" rtl="0" eaLnBrk="0" fontAlgn="base" hangingPunct="0">
        <a:spcBef>
          <a:spcPct val="0"/>
        </a:spcBef>
        <a:spcAft>
          <a:spcPct val="0"/>
        </a:spcAft>
        <a:defRPr sz="2000" b="1">
          <a:solidFill>
            <a:srgbClr val="05627E"/>
          </a:solidFill>
          <a:latin typeface="Trebuchet MS" pitchFamily="-105" charset="0"/>
          <a:ea typeface="MS PGothic" pitchFamily="34" charset="-128"/>
        </a:defRPr>
      </a:lvl3pPr>
      <a:lvl4pPr algn="l" defTabSz="457200" rtl="0" eaLnBrk="0" fontAlgn="base" hangingPunct="0">
        <a:spcBef>
          <a:spcPct val="0"/>
        </a:spcBef>
        <a:spcAft>
          <a:spcPct val="0"/>
        </a:spcAft>
        <a:defRPr sz="2000" b="1">
          <a:solidFill>
            <a:srgbClr val="05627E"/>
          </a:solidFill>
          <a:latin typeface="Trebuchet MS" pitchFamily="-105" charset="0"/>
          <a:ea typeface="MS PGothic" pitchFamily="34" charset="-128"/>
        </a:defRPr>
      </a:lvl4pPr>
      <a:lvl5pPr algn="l" defTabSz="457200" rtl="0" eaLnBrk="0" fontAlgn="base" hangingPunct="0">
        <a:spcBef>
          <a:spcPct val="0"/>
        </a:spcBef>
        <a:spcAft>
          <a:spcPct val="0"/>
        </a:spcAft>
        <a:defRPr sz="2000" b="1">
          <a:solidFill>
            <a:srgbClr val="05627E"/>
          </a:solidFill>
          <a:latin typeface="Trebuchet MS" pitchFamily="-105" charset="0"/>
          <a:ea typeface="MS PGothic" pitchFamily="34" charset="-128"/>
        </a:defRPr>
      </a:lvl5pPr>
      <a:lvl6pPr marL="457200" algn="l" defTabSz="457200" rtl="0" fontAlgn="base">
        <a:spcBef>
          <a:spcPct val="0"/>
        </a:spcBef>
        <a:spcAft>
          <a:spcPct val="0"/>
        </a:spcAft>
        <a:defRPr b="1">
          <a:solidFill>
            <a:srgbClr val="05627E"/>
          </a:solidFill>
          <a:latin typeface="Trebuchet MS" pitchFamily="-105" charset="0"/>
        </a:defRPr>
      </a:lvl6pPr>
      <a:lvl7pPr marL="914400" algn="l" defTabSz="457200" rtl="0" fontAlgn="base">
        <a:spcBef>
          <a:spcPct val="0"/>
        </a:spcBef>
        <a:spcAft>
          <a:spcPct val="0"/>
        </a:spcAft>
        <a:defRPr b="1">
          <a:solidFill>
            <a:srgbClr val="05627E"/>
          </a:solidFill>
          <a:latin typeface="Trebuchet MS" pitchFamily="-105" charset="0"/>
        </a:defRPr>
      </a:lvl7pPr>
      <a:lvl8pPr marL="1371600" algn="l" defTabSz="457200" rtl="0" fontAlgn="base">
        <a:spcBef>
          <a:spcPct val="0"/>
        </a:spcBef>
        <a:spcAft>
          <a:spcPct val="0"/>
        </a:spcAft>
        <a:defRPr b="1">
          <a:solidFill>
            <a:srgbClr val="05627E"/>
          </a:solidFill>
          <a:latin typeface="Trebuchet MS" pitchFamily="-105" charset="0"/>
        </a:defRPr>
      </a:lvl8pPr>
      <a:lvl9pPr marL="1828800" algn="l" defTabSz="457200" rtl="0" fontAlgn="base">
        <a:spcBef>
          <a:spcPct val="0"/>
        </a:spcBef>
        <a:spcAft>
          <a:spcPct val="0"/>
        </a:spcAft>
        <a:defRPr b="1">
          <a:solidFill>
            <a:srgbClr val="05627E"/>
          </a:solidFill>
          <a:latin typeface="Trebuchet MS" pitchFamily="-105" charset="0"/>
        </a:defRPr>
      </a:lvl9pPr>
    </p:titleStyle>
    <p:bodyStyle>
      <a:lvl1pPr algn="l" defTabSz="457200" rtl="0" eaLnBrk="0" fontAlgn="base" hangingPunct="0">
        <a:spcBef>
          <a:spcPct val="50000"/>
        </a:spcBef>
        <a:spcAft>
          <a:spcPct val="0"/>
        </a:spcAft>
        <a:buFont typeface="Arial" pitchFamily="34" charset="0"/>
        <a:defRPr sz="2000" kern="1200">
          <a:solidFill>
            <a:schemeClr val="tx1"/>
          </a:solidFill>
          <a:latin typeface="Trebuchet MS"/>
          <a:ea typeface="MS PGothic" pitchFamily="34" charset="-128"/>
          <a:cs typeface="Trebuchet MS"/>
        </a:defRPr>
      </a:lvl1pPr>
      <a:lvl2pPr marL="444500" indent="-174625" algn="l" defTabSz="457200" rtl="0" eaLnBrk="0" fontAlgn="base" hangingPunct="0">
        <a:spcBef>
          <a:spcPct val="20000"/>
        </a:spcBef>
        <a:spcAft>
          <a:spcPct val="0"/>
        </a:spcAft>
        <a:buChar char="•"/>
        <a:defRPr sz="2000" kern="1200">
          <a:solidFill>
            <a:schemeClr val="tx1"/>
          </a:solidFill>
          <a:latin typeface="Trebuchet MS"/>
          <a:ea typeface="MS PGothic" pitchFamily="34" charset="-128"/>
          <a:cs typeface="Trebuchet MS"/>
        </a:defRPr>
      </a:lvl2pPr>
      <a:lvl3pPr marL="809625" indent="-1857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MS PGothic" pitchFamily="34" charset="-128"/>
          <a:cs typeface="Trebuchet MS"/>
        </a:defRPr>
      </a:lvl3pPr>
      <a:lvl4pPr marL="1254125" indent="-184150" algn="l" defTabSz="457200" rtl="0" eaLnBrk="0" fontAlgn="base" hangingPunct="0">
        <a:spcBef>
          <a:spcPct val="20000"/>
        </a:spcBef>
        <a:spcAft>
          <a:spcPct val="0"/>
        </a:spcAft>
        <a:buChar char="-"/>
        <a:defRPr sz="2000" kern="1200">
          <a:solidFill>
            <a:schemeClr val="tx1"/>
          </a:solidFill>
          <a:latin typeface="Trebuchet MS"/>
          <a:ea typeface="MS PGothic" pitchFamily="34" charset="-128"/>
          <a:cs typeface="Trebuchet MS"/>
        </a:defRPr>
      </a:lvl4pPr>
      <a:lvl5pPr marL="1617663" indent="-184150" algn="l" defTabSz="457200" rtl="0" eaLnBrk="0" fontAlgn="base" hangingPunct="0">
        <a:spcBef>
          <a:spcPct val="20000"/>
        </a:spcBef>
        <a:spcAft>
          <a:spcPct val="0"/>
        </a:spcAft>
        <a:buFont typeface="Arial" pitchFamily="34" charset="0"/>
        <a:defRPr sz="2000" kern="1200">
          <a:solidFill>
            <a:schemeClr val="tx1"/>
          </a:solidFill>
          <a:latin typeface="Trebuchet MS"/>
          <a:ea typeface="MS PGothic" pitchFamily="34" charset="-128"/>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4" descr="Bild3"/>
          <p:cNvPicPr>
            <a:picLocks noChangeAspect="1" noChangeArrowheads="1"/>
          </p:cNvPicPr>
          <p:nvPr userDrawn="1"/>
        </p:nvPicPr>
        <p:blipFill>
          <a:blip r:embed="rId3">
            <a:extLst>
              <a:ext uri="{28A0092B-C50C-407E-A947-70E740481C1C}">
                <a14:useLocalDpi xmlns:a14="http://schemas.microsoft.com/office/drawing/2010/main" val="0"/>
              </a:ext>
            </a:extLst>
          </a:blip>
          <a:srcRect l="50102" b="69897"/>
          <a:stretch>
            <a:fillRect/>
          </a:stretch>
        </p:blipFill>
        <p:spPr bwMode="auto">
          <a:xfrm>
            <a:off x="0" y="6456363"/>
            <a:ext cx="8497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a:spLocks noGrp="1" noChangeArrowheads="1"/>
          </p:cNvSpPr>
          <p:nvPr>
            <p:ph type="sldNum" sz="quarter" idx="4"/>
          </p:nvPr>
        </p:nvSpPr>
        <p:spPr bwMode="auto">
          <a:xfrm>
            <a:off x="6948488" y="6497638"/>
            <a:ext cx="2133600" cy="29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8285"/>
                </a:solidFill>
              </a:defRPr>
            </a:lvl1pPr>
          </a:lstStyle>
          <a:p>
            <a:fld id="{4AD3F727-0D47-45EE-9A1E-6F9DA1D01656}" type="slidenum">
              <a:rPr lang="en-GB" altLang="de-DE"/>
              <a:pPr/>
              <a:t>‹Nr.›</a:t>
            </a:fld>
            <a:endParaRPr lang="en-GB" altLang="de-DE"/>
          </a:p>
        </p:txBody>
      </p:sp>
      <p:sp>
        <p:nvSpPr>
          <p:cNvPr id="3076" name="Title Placeholder 1"/>
          <p:cNvSpPr txBox="1">
            <a:spLocks/>
          </p:cNvSpPr>
          <p:nvPr userDrawn="1"/>
        </p:nvSpPr>
        <p:spPr bwMode="auto">
          <a:xfrm>
            <a:off x="34925" y="6596063"/>
            <a:ext cx="8229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nchor="ct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en-GB" altLang="de-DE" sz="1000" dirty="0" smtClean="0">
                <a:solidFill>
                  <a:srgbClr val="215968"/>
                </a:solidFill>
              </a:rPr>
              <a:t>CLARA Simplified Planning Tool</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05" charset="-128"/>
        </a:defRPr>
      </a:lvl1pPr>
      <a:lvl2pPr algn="ctr" defTabSz="457200" rtl="0" eaLnBrk="0" fontAlgn="base" hangingPunct="0">
        <a:spcBef>
          <a:spcPct val="0"/>
        </a:spcBef>
        <a:spcAft>
          <a:spcPct val="0"/>
        </a:spcAft>
        <a:defRPr sz="4400">
          <a:solidFill>
            <a:schemeClr val="tx1"/>
          </a:solidFill>
          <a:latin typeface="Calibri" pitchFamily="-105" charset="0"/>
          <a:ea typeface="MS PGothic" pitchFamily="34" charset="-128"/>
          <a:cs typeface="ＭＳ Ｐゴシック" pitchFamily="-105" charset="-128"/>
        </a:defRPr>
      </a:lvl2pPr>
      <a:lvl3pPr algn="ctr" defTabSz="457200" rtl="0" eaLnBrk="0" fontAlgn="base" hangingPunct="0">
        <a:spcBef>
          <a:spcPct val="0"/>
        </a:spcBef>
        <a:spcAft>
          <a:spcPct val="0"/>
        </a:spcAft>
        <a:defRPr sz="4400">
          <a:solidFill>
            <a:schemeClr val="tx1"/>
          </a:solidFill>
          <a:latin typeface="Calibri" pitchFamily="-105" charset="0"/>
          <a:ea typeface="MS PGothic" pitchFamily="34" charset="-128"/>
          <a:cs typeface="ＭＳ Ｐゴシック" pitchFamily="-105" charset="-128"/>
        </a:defRPr>
      </a:lvl3pPr>
      <a:lvl4pPr algn="ctr" defTabSz="457200" rtl="0" eaLnBrk="0" fontAlgn="base" hangingPunct="0">
        <a:spcBef>
          <a:spcPct val="0"/>
        </a:spcBef>
        <a:spcAft>
          <a:spcPct val="0"/>
        </a:spcAft>
        <a:defRPr sz="4400">
          <a:solidFill>
            <a:schemeClr val="tx1"/>
          </a:solidFill>
          <a:latin typeface="Calibri" pitchFamily="-105" charset="0"/>
          <a:ea typeface="MS PGothic" pitchFamily="34" charset="-128"/>
          <a:cs typeface="ＭＳ Ｐゴシック" pitchFamily="-105" charset="-128"/>
        </a:defRPr>
      </a:lvl4pPr>
      <a:lvl5pPr algn="ctr" defTabSz="457200" rtl="0" eaLnBrk="0" fontAlgn="base" hangingPunct="0">
        <a:spcBef>
          <a:spcPct val="0"/>
        </a:spcBef>
        <a:spcAft>
          <a:spcPct val="0"/>
        </a:spcAft>
        <a:defRPr sz="4400">
          <a:solidFill>
            <a:schemeClr val="tx1"/>
          </a:solidFill>
          <a:latin typeface="Calibri" pitchFamily="-105" charset="0"/>
          <a:ea typeface="MS PGothic" pitchFamily="34" charset="-128"/>
          <a:cs typeface="ＭＳ Ｐゴシック" pitchFamily="-105" charset="-128"/>
        </a:defRPr>
      </a:lvl5pPr>
      <a:lvl6pPr marL="4572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swm.info/home" TargetMode="External"/><Relationship Id="rId2" Type="http://schemas.openxmlformats.org/officeDocument/2006/relationships/hyperlink" Target="http://clara.boku.ac.a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ecosan.at/ss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lara.boku.ac.at/" TargetMode="External"/><Relationship Id="rId2" Type="http://schemas.openxmlformats.org/officeDocument/2006/relationships/hyperlink" Target="mailto:guenter.langergraber@boku.ac.at"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p:cNvSpPr>
          <p:nvPr>
            <p:ph type="title"/>
          </p:nvPr>
        </p:nvSpPr>
        <p:spPr/>
        <p:txBody>
          <a:bodyPr/>
          <a:lstStyle/>
          <a:p>
            <a:r>
              <a:rPr lang="en-GB" altLang="de-DE" dirty="0" smtClean="0"/>
              <a:t>CLARA Simplified Planning Tool</a:t>
            </a:r>
          </a:p>
        </p:txBody>
      </p:sp>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spcBef>
                <a:spcPct val="0"/>
              </a:spcBef>
            </a:pPr>
            <a:fld id="{1E3F1376-0243-45EA-851A-60708D8B345E}" type="slidenum">
              <a:rPr lang="en-GB" altLang="de-DE" sz="1200">
                <a:solidFill>
                  <a:srgbClr val="808285"/>
                </a:solidFill>
              </a:rPr>
              <a:pPr eaLnBrk="1" hangingPunct="1">
                <a:spcBef>
                  <a:spcPct val="0"/>
                </a:spcBef>
              </a:pPr>
              <a:t>1</a:t>
            </a:fld>
            <a:endParaRPr lang="en-GB" altLang="de-DE" sz="1200">
              <a:solidFill>
                <a:srgbClr val="808285"/>
              </a:solidFill>
            </a:endParaRPr>
          </a:p>
        </p:txBody>
      </p:sp>
      <p:sp>
        <p:nvSpPr>
          <p:cNvPr id="4099" name="Rectangle 3"/>
          <p:cNvSpPr>
            <a:spLocks noGrp="1"/>
          </p:cNvSpPr>
          <p:nvPr>
            <p:ph type="body" idx="4294967295"/>
          </p:nvPr>
        </p:nvSpPr>
        <p:spPr>
          <a:xfrm>
            <a:off x="1371600" y="4148138"/>
            <a:ext cx="6550025" cy="1152525"/>
          </a:xfrm>
        </p:spPr>
        <p:txBody>
          <a:bodyPr/>
          <a:lstStyle/>
          <a:p>
            <a:pPr eaLnBrk="1" hangingPunct="1"/>
            <a:r>
              <a:rPr lang="en-GB" altLang="de-DE" dirty="0" smtClean="0"/>
              <a:t>Günter Langergraber</a:t>
            </a:r>
          </a:p>
          <a:p>
            <a:pPr eaLnBrk="1" hangingPunct="1"/>
            <a:r>
              <a:rPr lang="en-GB" altLang="de-DE" dirty="0" smtClean="0"/>
              <a:t>Institute of Sanitary Engineering,</a:t>
            </a:r>
          </a:p>
          <a:p>
            <a:pPr eaLnBrk="1" hangingPunct="1"/>
            <a:r>
              <a:rPr lang="en-GB" altLang="de-DE" dirty="0" smtClean="0"/>
              <a:t>BOKU University, Vienna, Austria</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947" y="1562098"/>
            <a:ext cx="6477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7388547" y="1993898"/>
            <a:ext cx="136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de-DE" sz="900" b="1"/>
              <a:t>http://clara.boku.ac.at</a:t>
            </a:r>
            <a:endParaRPr lang="de-AT" sz="900" b="1"/>
          </a:p>
        </p:txBody>
      </p:sp>
      <p:pic>
        <p:nvPicPr>
          <p:cNvPr id="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0922" y="588960"/>
            <a:ext cx="14954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3085" y="1574798"/>
            <a:ext cx="5429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spcBef>
                <a:spcPct val="0"/>
              </a:spcBef>
            </a:pPr>
            <a:fld id="{42036980-0898-4064-87F1-B8EF539DCA03}" type="slidenum">
              <a:rPr lang="en-GB" altLang="de-DE" sz="1200">
                <a:solidFill>
                  <a:srgbClr val="808285"/>
                </a:solidFill>
              </a:rPr>
              <a:pPr eaLnBrk="1" hangingPunct="1">
                <a:spcBef>
                  <a:spcPct val="0"/>
                </a:spcBef>
              </a:pPr>
              <a:t>10</a:t>
            </a:fld>
            <a:endParaRPr lang="en-GB" altLang="de-DE" sz="1200">
              <a:solidFill>
                <a:srgbClr val="808285"/>
              </a:solidFill>
            </a:endParaRPr>
          </a:p>
        </p:txBody>
      </p:sp>
      <p:sp>
        <p:nvSpPr>
          <p:cNvPr id="8196" name="Text Box 4"/>
          <p:cNvSpPr txBox="1">
            <a:spLocks noChangeArrowheads="1"/>
          </p:cNvSpPr>
          <p:nvPr/>
        </p:nvSpPr>
        <p:spPr bwMode="auto">
          <a:xfrm>
            <a:off x="107950" y="476250"/>
            <a:ext cx="6948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r>
              <a:rPr lang="en-GB" altLang="de-DE" sz="2200" b="1" i="1" dirty="0" smtClean="0">
                <a:solidFill>
                  <a:srgbClr val="808080"/>
                </a:solidFill>
              </a:rPr>
              <a:t>4. Example</a:t>
            </a:r>
            <a:endParaRPr lang="en-GB" altLang="de-DE" sz="2200" b="1" i="1" dirty="0">
              <a:solidFill>
                <a:srgbClr val="808080"/>
              </a:solidFill>
            </a:endParaRPr>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764704"/>
            <a:ext cx="14954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p:txBody>
          <a:bodyPr/>
          <a:lstStyle/>
          <a:p>
            <a:endParaRPr lang="de-AT"/>
          </a:p>
        </p:txBody>
      </p:sp>
      <p:sp>
        <p:nvSpPr>
          <p:cNvPr id="11" name="Text Box 6"/>
          <p:cNvSpPr txBox="1">
            <a:spLocks noChangeArrowheads="1"/>
          </p:cNvSpPr>
          <p:nvPr/>
        </p:nvSpPr>
        <p:spPr bwMode="auto">
          <a:xfrm>
            <a:off x="238660" y="5497487"/>
            <a:ext cx="86370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defTabSz="914400" eaLnBrk="1" hangingPunct="1"/>
            <a:r>
              <a:rPr lang="en-GB" altLang="de-DE" sz="1400" dirty="0" smtClean="0"/>
              <a:t>Example of input data and technology specific results for technology "Sanitary sewer".</a:t>
            </a:r>
            <a:endParaRPr lang="en-GB" altLang="de-DE" sz="14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90" t="37624" r="21771" b="41572"/>
          <a:stretch/>
        </p:blipFill>
        <p:spPr bwMode="auto">
          <a:xfrm>
            <a:off x="238660" y="906463"/>
            <a:ext cx="7033546" cy="1802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918" t="37348" r="5828" b="41701"/>
          <a:stretch/>
        </p:blipFill>
        <p:spPr bwMode="auto">
          <a:xfrm>
            <a:off x="238660" y="2780928"/>
            <a:ext cx="7007241"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56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spcBef>
                <a:spcPct val="0"/>
              </a:spcBef>
            </a:pPr>
            <a:fld id="{42036980-0898-4064-87F1-B8EF539DCA03}" type="slidenum">
              <a:rPr lang="en-GB" altLang="de-DE" sz="1200">
                <a:solidFill>
                  <a:srgbClr val="808285"/>
                </a:solidFill>
              </a:rPr>
              <a:pPr eaLnBrk="1" hangingPunct="1">
                <a:spcBef>
                  <a:spcPct val="0"/>
                </a:spcBef>
              </a:pPr>
              <a:t>11</a:t>
            </a:fld>
            <a:endParaRPr lang="en-GB" altLang="de-DE" sz="1200">
              <a:solidFill>
                <a:srgbClr val="808285"/>
              </a:solidFill>
            </a:endParaRPr>
          </a:p>
        </p:txBody>
      </p:sp>
      <p:sp>
        <p:nvSpPr>
          <p:cNvPr id="8196" name="Text Box 4"/>
          <p:cNvSpPr txBox="1">
            <a:spLocks noChangeArrowheads="1"/>
          </p:cNvSpPr>
          <p:nvPr/>
        </p:nvSpPr>
        <p:spPr bwMode="auto">
          <a:xfrm>
            <a:off x="107950" y="476250"/>
            <a:ext cx="6948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r>
              <a:rPr lang="en-GB" altLang="de-DE" sz="2200" b="1" i="1" dirty="0" smtClean="0">
                <a:solidFill>
                  <a:srgbClr val="808080"/>
                </a:solidFill>
              </a:rPr>
              <a:t>4. Example</a:t>
            </a:r>
            <a:endParaRPr lang="en-GB" altLang="de-DE" sz="2200" b="1" i="1" dirty="0">
              <a:solidFill>
                <a:srgbClr val="808080"/>
              </a:solidFill>
            </a:endParaRPr>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764704"/>
            <a:ext cx="14954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p:txBody>
          <a:bodyPr/>
          <a:lstStyle/>
          <a:p>
            <a:endParaRPr lang="de-AT"/>
          </a:p>
        </p:txBody>
      </p:sp>
      <p:sp>
        <p:nvSpPr>
          <p:cNvPr id="11" name="Text Box 6"/>
          <p:cNvSpPr txBox="1">
            <a:spLocks noChangeArrowheads="1"/>
          </p:cNvSpPr>
          <p:nvPr/>
        </p:nvSpPr>
        <p:spPr bwMode="auto">
          <a:xfrm>
            <a:off x="360364" y="5517232"/>
            <a:ext cx="85153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defTabSz="914400" eaLnBrk="1" hangingPunct="1"/>
            <a:r>
              <a:rPr lang="en-US" altLang="de-DE" sz="1400" dirty="0" smtClean="0"/>
              <a:t>Results 1 - Accumulated costs over the whole duration of consideration.</a:t>
            </a:r>
            <a:endParaRPr lang="en-GB" altLang="de-DE" sz="1400"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50" t="19682" r="5177" b="11304"/>
          <a:stretch/>
        </p:blipFill>
        <p:spPr bwMode="auto">
          <a:xfrm>
            <a:off x="323528" y="906463"/>
            <a:ext cx="6998530" cy="432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4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spcBef>
                <a:spcPct val="0"/>
              </a:spcBef>
            </a:pPr>
            <a:fld id="{42036980-0898-4064-87F1-B8EF539DCA03}" type="slidenum">
              <a:rPr lang="en-GB" altLang="de-DE" sz="1200">
                <a:solidFill>
                  <a:srgbClr val="808285"/>
                </a:solidFill>
              </a:rPr>
              <a:pPr eaLnBrk="1" hangingPunct="1">
                <a:spcBef>
                  <a:spcPct val="0"/>
                </a:spcBef>
              </a:pPr>
              <a:t>12</a:t>
            </a:fld>
            <a:endParaRPr lang="en-GB" altLang="de-DE" sz="1200">
              <a:solidFill>
                <a:srgbClr val="808285"/>
              </a:solidFill>
            </a:endParaRPr>
          </a:p>
        </p:txBody>
      </p:sp>
      <p:sp>
        <p:nvSpPr>
          <p:cNvPr id="8196" name="Text Box 4"/>
          <p:cNvSpPr txBox="1">
            <a:spLocks noChangeArrowheads="1"/>
          </p:cNvSpPr>
          <p:nvPr/>
        </p:nvSpPr>
        <p:spPr bwMode="auto">
          <a:xfrm>
            <a:off x="107950" y="476250"/>
            <a:ext cx="6948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r>
              <a:rPr lang="en-GB" altLang="de-DE" sz="2200" b="1" i="1" dirty="0" smtClean="0">
                <a:solidFill>
                  <a:srgbClr val="808080"/>
                </a:solidFill>
              </a:rPr>
              <a:t>4. Example</a:t>
            </a:r>
            <a:endParaRPr lang="en-GB" altLang="de-DE" sz="2200" b="1" i="1" dirty="0">
              <a:solidFill>
                <a:srgbClr val="808080"/>
              </a:solidFill>
            </a:endParaRPr>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764704"/>
            <a:ext cx="14954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p:txBody>
          <a:bodyPr/>
          <a:lstStyle/>
          <a:p>
            <a:endParaRPr lang="de-AT"/>
          </a:p>
        </p:txBody>
      </p:sp>
      <p:sp>
        <p:nvSpPr>
          <p:cNvPr id="11" name="Text Box 6"/>
          <p:cNvSpPr txBox="1">
            <a:spLocks noChangeArrowheads="1"/>
          </p:cNvSpPr>
          <p:nvPr/>
        </p:nvSpPr>
        <p:spPr bwMode="auto">
          <a:xfrm>
            <a:off x="360363" y="5131897"/>
            <a:ext cx="4591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defTabSz="914400" eaLnBrk="1" hangingPunct="1"/>
            <a:r>
              <a:rPr lang="en-US" altLang="de-DE" sz="1400" dirty="0" smtClean="0"/>
              <a:t>Results 2 - Development of total costs over time.</a:t>
            </a:r>
            <a:endParaRPr lang="en-GB" altLang="de-DE" sz="14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2" t="22669" r="4334" b="13729"/>
          <a:stretch/>
        </p:blipFill>
        <p:spPr bwMode="auto">
          <a:xfrm>
            <a:off x="357429" y="980728"/>
            <a:ext cx="7026620" cy="396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219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p:cNvSpPr>
          <p:nvPr>
            <p:ph type="title"/>
          </p:nvPr>
        </p:nvSpPr>
        <p:spPr/>
        <p:txBody>
          <a:bodyPr/>
          <a:lstStyle/>
          <a:p>
            <a:pPr lvl="1"/>
            <a:r>
              <a:rPr lang="en-US" altLang="de-DE" dirty="0">
                <a:latin typeface="Trebuchet MS" pitchFamily="34" charset="0"/>
              </a:rPr>
              <a:t>CLARA Simplified Planning Tool (SPT</a:t>
            </a:r>
            <a:r>
              <a:rPr lang="en-US" altLang="de-DE" dirty="0" smtClean="0">
                <a:latin typeface="Trebuchet MS" pitchFamily="34" charset="0"/>
              </a:rPr>
              <a:t>)</a:t>
            </a:r>
            <a:endParaRPr lang="en-GB" altLang="de-DE" dirty="0">
              <a:latin typeface="Trebuchet MS" pitchFamily="34" charset="0"/>
            </a:endParaRPr>
          </a:p>
        </p:txBody>
      </p:sp>
      <p:sp>
        <p:nvSpPr>
          <p:cNvPr id="7170" name="Rectangle 3"/>
          <p:cNvSpPr>
            <a:spLocks noGrp="1"/>
          </p:cNvSpPr>
          <p:nvPr>
            <p:ph type="body" idx="1"/>
          </p:nvPr>
        </p:nvSpPr>
        <p:spPr>
          <a:xfrm>
            <a:off x="360363" y="1495325"/>
            <a:ext cx="8388350" cy="4525963"/>
          </a:xfrm>
        </p:spPr>
        <p:txBody>
          <a:bodyPr/>
          <a:lstStyle/>
          <a:p>
            <a:pPr lvl="1">
              <a:spcBef>
                <a:spcPts val="600"/>
              </a:spcBef>
            </a:pPr>
            <a:r>
              <a:rPr lang="en-US" altLang="de-DE" dirty="0" smtClean="0">
                <a:latin typeface="Trebuchet MS" pitchFamily="34" charset="0"/>
              </a:rPr>
              <a:t>for </a:t>
            </a:r>
            <a:r>
              <a:rPr lang="en-US" altLang="de-DE" dirty="0">
                <a:latin typeface="Trebuchet MS" pitchFamily="34" charset="0"/>
              </a:rPr>
              <a:t>comparing SYSTEM alternatives during pre-planning</a:t>
            </a:r>
          </a:p>
          <a:p>
            <a:pPr lvl="1">
              <a:spcBef>
                <a:spcPts val="600"/>
              </a:spcBef>
            </a:pPr>
            <a:r>
              <a:rPr lang="en-US" altLang="de-DE" dirty="0" smtClean="0">
                <a:latin typeface="Trebuchet MS" pitchFamily="34" charset="0"/>
              </a:rPr>
              <a:t>only </a:t>
            </a:r>
            <a:r>
              <a:rPr lang="en-US" altLang="de-DE" dirty="0">
                <a:latin typeface="Trebuchet MS" pitchFamily="34" charset="0"/>
              </a:rPr>
              <a:t>alternatives that fulfil the legal requirements can be considered </a:t>
            </a:r>
            <a:r>
              <a:rPr lang="en-US" altLang="de-DE" dirty="0" smtClean="0">
                <a:latin typeface="Trebuchet MS" pitchFamily="34" charset="0"/>
                <a:sym typeface="Wingdings" panose="05000000000000000000" pitchFamily="2" charset="2"/>
              </a:rPr>
              <a:t></a:t>
            </a:r>
            <a:r>
              <a:rPr lang="en-US" altLang="de-DE" dirty="0" smtClean="0">
                <a:latin typeface="Trebuchet MS" pitchFamily="34" charset="0"/>
              </a:rPr>
              <a:t> </a:t>
            </a:r>
            <a:r>
              <a:rPr lang="en-US" altLang="de-DE" dirty="0">
                <a:latin typeface="Trebuchet MS" pitchFamily="34" charset="0"/>
              </a:rPr>
              <a:t>cost </a:t>
            </a:r>
            <a:r>
              <a:rPr lang="en-US" altLang="de-DE" dirty="0" smtClean="0">
                <a:latin typeface="Trebuchet MS" pitchFamily="34" charset="0"/>
              </a:rPr>
              <a:t>comparison </a:t>
            </a:r>
          </a:p>
          <a:p>
            <a:pPr lvl="1">
              <a:spcBef>
                <a:spcPts val="600"/>
              </a:spcBef>
            </a:pPr>
            <a:r>
              <a:rPr lang="en-US" altLang="de-DE" dirty="0" smtClean="0">
                <a:latin typeface="Trebuchet MS" pitchFamily="34" charset="0"/>
              </a:rPr>
              <a:t>based </a:t>
            </a:r>
            <a:r>
              <a:rPr lang="en-US" altLang="de-DE" dirty="0" smtClean="0">
                <a:latin typeface="Trebuchet MS" pitchFamily="34" charset="0"/>
              </a:rPr>
              <a:t>on cost data from Burkina Faso, Ethiopia, Kenya, Morocco and South Africa. </a:t>
            </a:r>
            <a:endParaRPr lang="en-US" altLang="de-DE" dirty="0" smtClean="0">
              <a:latin typeface="Trebuchet MS" pitchFamily="34" charset="0"/>
            </a:endParaRPr>
          </a:p>
          <a:p>
            <a:pPr lvl="1">
              <a:spcBef>
                <a:spcPts val="600"/>
              </a:spcBef>
            </a:pPr>
            <a:r>
              <a:rPr lang="en-US" altLang="de-DE" dirty="0" smtClean="0">
                <a:latin typeface="Trebuchet MS" pitchFamily="34" charset="0"/>
              </a:rPr>
              <a:t>Burkina </a:t>
            </a:r>
            <a:r>
              <a:rPr lang="en-US" altLang="de-DE" dirty="0" smtClean="0">
                <a:latin typeface="Trebuchet MS" pitchFamily="34" charset="0"/>
              </a:rPr>
              <a:t>Faso and Moroccan </a:t>
            </a:r>
            <a:r>
              <a:rPr lang="en-US" altLang="de-DE" dirty="0" smtClean="0">
                <a:latin typeface="Trebuchet MS" pitchFamily="34" charset="0"/>
              </a:rPr>
              <a:t>version of SPT </a:t>
            </a:r>
            <a:r>
              <a:rPr lang="en-US" altLang="de-DE" dirty="0" smtClean="0">
                <a:latin typeface="Trebuchet MS" pitchFamily="34" charset="0"/>
              </a:rPr>
              <a:t>available </a:t>
            </a:r>
            <a:r>
              <a:rPr lang="en-US" altLang="de-DE" dirty="0" smtClean="0">
                <a:latin typeface="Trebuchet MS" pitchFamily="34" charset="0"/>
              </a:rPr>
              <a:t>in </a:t>
            </a:r>
            <a:r>
              <a:rPr lang="en-US" altLang="de-DE" dirty="0" smtClean="0">
                <a:latin typeface="Trebuchet MS" pitchFamily="34" charset="0"/>
              </a:rPr>
              <a:t>French. </a:t>
            </a:r>
          </a:p>
          <a:p>
            <a:pPr marL="269875" lvl="1" indent="0">
              <a:spcBef>
                <a:spcPts val="1200"/>
              </a:spcBef>
              <a:buNone/>
            </a:pPr>
            <a:r>
              <a:rPr lang="en-US" altLang="de-DE" dirty="0" smtClean="0">
                <a:latin typeface="Trebuchet MS" pitchFamily="34" charset="0"/>
              </a:rPr>
              <a:t>The </a:t>
            </a:r>
            <a:r>
              <a:rPr lang="en-US" altLang="de-DE" dirty="0">
                <a:latin typeface="Trebuchet MS" pitchFamily="34" charset="0"/>
              </a:rPr>
              <a:t>CLARA SPT </a:t>
            </a:r>
            <a:r>
              <a:rPr lang="en-US" altLang="de-DE" dirty="0" smtClean="0">
                <a:latin typeface="Trebuchet MS" pitchFamily="34" charset="0"/>
              </a:rPr>
              <a:t>is </a:t>
            </a:r>
            <a:r>
              <a:rPr lang="en-US" altLang="de-DE" b="1" dirty="0" smtClean="0">
                <a:solidFill>
                  <a:srgbClr val="05627E"/>
                </a:solidFill>
                <a:latin typeface="Trebuchet MS" pitchFamily="34" charset="0"/>
              </a:rPr>
              <a:t>available </a:t>
            </a:r>
            <a:r>
              <a:rPr lang="en-US" altLang="de-DE" b="1" dirty="0">
                <a:solidFill>
                  <a:srgbClr val="05627E"/>
                </a:solidFill>
                <a:latin typeface="Trebuchet MS" pitchFamily="34" charset="0"/>
              </a:rPr>
              <a:t>for download for free</a:t>
            </a:r>
            <a:r>
              <a:rPr lang="en-US" altLang="de-DE" dirty="0">
                <a:latin typeface="Trebuchet MS" pitchFamily="34" charset="0"/>
              </a:rPr>
              <a:t> from </a:t>
            </a:r>
          </a:p>
          <a:p>
            <a:pPr lvl="1">
              <a:spcBef>
                <a:spcPts val="600"/>
              </a:spcBef>
            </a:pPr>
            <a:r>
              <a:rPr lang="en-US" altLang="de-DE" dirty="0">
                <a:latin typeface="Trebuchet MS" pitchFamily="34" charset="0"/>
              </a:rPr>
              <a:t>the CLARA website (</a:t>
            </a:r>
            <a:r>
              <a:rPr lang="en-US" altLang="de-DE" dirty="0">
                <a:latin typeface="Trebuchet MS" pitchFamily="34" charset="0"/>
                <a:hlinkClick r:id="rId2"/>
              </a:rPr>
              <a:t>http://clara.boku.ac.at/</a:t>
            </a:r>
            <a:r>
              <a:rPr lang="en-US" altLang="de-DE" dirty="0">
                <a:latin typeface="Trebuchet MS" pitchFamily="34" charset="0"/>
              </a:rPr>
              <a:t>) and </a:t>
            </a:r>
          </a:p>
          <a:p>
            <a:pPr lvl="1">
              <a:spcBef>
                <a:spcPts val="600"/>
              </a:spcBef>
            </a:pPr>
            <a:r>
              <a:rPr lang="en-US" altLang="de-DE" dirty="0">
                <a:latin typeface="Trebuchet MS" pitchFamily="34" charset="0"/>
              </a:rPr>
              <a:t>within the SSWM toolbox (</a:t>
            </a:r>
            <a:r>
              <a:rPr lang="en-US" altLang="de-DE" dirty="0">
                <a:latin typeface="Trebuchet MS" pitchFamily="34" charset="0"/>
                <a:hlinkClick r:id="rId3"/>
              </a:rPr>
              <a:t>http://www.sswm.info/home</a:t>
            </a:r>
            <a:r>
              <a:rPr lang="en-US" altLang="de-DE" dirty="0">
                <a:latin typeface="Trebuchet MS" pitchFamily="34" charset="0"/>
              </a:rPr>
              <a:t>)</a:t>
            </a:r>
          </a:p>
          <a:p>
            <a:pPr marL="269875" lvl="1" indent="0">
              <a:spcBef>
                <a:spcPts val="600"/>
              </a:spcBef>
              <a:buNone/>
            </a:pPr>
            <a:r>
              <a:rPr lang="en-US" altLang="de-DE" dirty="0">
                <a:latin typeface="Trebuchet MS" pitchFamily="34" charset="0"/>
              </a:rPr>
              <a:t>by the end of February 2014 (latest</a:t>
            </a:r>
            <a:r>
              <a:rPr lang="en-US" altLang="de-DE" dirty="0" smtClean="0">
                <a:latin typeface="Trebuchet MS" pitchFamily="34" charset="0"/>
              </a:rPr>
              <a:t>)</a:t>
            </a:r>
          </a:p>
          <a:p>
            <a:pPr marL="269875" lvl="1" indent="0">
              <a:spcBef>
                <a:spcPts val="1200"/>
              </a:spcBef>
              <a:buNone/>
            </a:pPr>
            <a:r>
              <a:rPr lang="en-US" altLang="de-DE" dirty="0">
                <a:latin typeface="Trebuchet MS" pitchFamily="34" charset="0"/>
              </a:rPr>
              <a:t>Other results from CLARA: see special issue of the SSP journal (</a:t>
            </a:r>
            <a:r>
              <a:rPr lang="en-US" altLang="de-DE" dirty="0">
                <a:latin typeface="Trebuchet MS" pitchFamily="34" charset="0"/>
                <a:hlinkClick r:id="rId4"/>
              </a:rPr>
              <a:t>http://www.ecosan.at/ssp</a:t>
            </a:r>
            <a:r>
              <a:rPr lang="en-US" altLang="de-DE" dirty="0">
                <a:latin typeface="Trebuchet MS" pitchFamily="34" charset="0"/>
              </a:rPr>
              <a:t>) in April 2014</a:t>
            </a:r>
          </a:p>
          <a:p>
            <a:pPr marL="269875" lvl="1" indent="0">
              <a:buNone/>
            </a:pPr>
            <a:endParaRPr lang="en-US" altLang="de-DE" dirty="0">
              <a:latin typeface="Trebuchet MS" pitchFamily="34" charset="0"/>
            </a:endParaRPr>
          </a:p>
          <a:p>
            <a:pPr lvl="1"/>
            <a:endParaRPr lang="en-US" altLang="de-DE" dirty="0">
              <a:latin typeface="Trebuchet MS" pitchFamily="34" charset="0"/>
            </a:endParaRPr>
          </a:p>
          <a:p>
            <a:endParaRPr lang="en-GB" altLang="de-DE" dirty="0" smtClean="0">
              <a:latin typeface="Trebuchet MS" pitchFamily="34" charset="0"/>
            </a:endParaRPr>
          </a:p>
        </p:txBody>
      </p:sp>
      <p:sp>
        <p:nvSpPr>
          <p:cNvPr id="717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spcBef>
                <a:spcPct val="0"/>
              </a:spcBef>
            </a:pPr>
            <a:fld id="{C1A8DBEA-04C7-48DA-A4C0-4D84FC5F5D3C}" type="slidenum">
              <a:rPr lang="en-GB" altLang="de-DE" sz="1200">
                <a:solidFill>
                  <a:srgbClr val="808285"/>
                </a:solidFill>
              </a:rPr>
              <a:pPr eaLnBrk="1" hangingPunct="1">
                <a:spcBef>
                  <a:spcPct val="0"/>
                </a:spcBef>
              </a:pPr>
              <a:t>13</a:t>
            </a:fld>
            <a:endParaRPr lang="en-GB" altLang="de-DE" sz="1200">
              <a:solidFill>
                <a:srgbClr val="808285"/>
              </a:solidFill>
            </a:endParaRPr>
          </a:p>
        </p:txBody>
      </p:sp>
      <p:sp>
        <p:nvSpPr>
          <p:cNvPr id="7172" name="Text Box 4"/>
          <p:cNvSpPr txBox="1">
            <a:spLocks noChangeArrowheads="1"/>
          </p:cNvSpPr>
          <p:nvPr/>
        </p:nvSpPr>
        <p:spPr bwMode="auto">
          <a:xfrm>
            <a:off x="107950" y="476250"/>
            <a:ext cx="6948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r>
              <a:rPr lang="en-GB" altLang="de-DE" sz="2200" b="1" i="1" dirty="0" smtClean="0">
                <a:solidFill>
                  <a:srgbClr val="808080"/>
                </a:solidFill>
              </a:rPr>
              <a:t>5. Summary</a:t>
            </a:r>
            <a:endParaRPr lang="en-GB" altLang="de-DE" sz="2200" b="1" i="1" dirty="0">
              <a:solidFill>
                <a:srgbClr val="808080"/>
              </a:solidFill>
            </a:endParaRPr>
          </a:p>
        </p:txBody>
      </p:sp>
      <p:pic>
        <p:nvPicPr>
          <p:cNvPr id="1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764704"/>
            <a:ext cx="14954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446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Acknowledgements</a:t>
            </a:r>
            <a:endParaRPr lang="en-GB" dirty="0"/>
          </a:p>
        </p:txBody>
      </p:sp>
      <p:sp>
        <p:nvSpPr>
          <p:cNvPr id="3" name="Inhaltsplatzhalter 2"/>
          <p:cNvSpPr>
            <a:spLocks noGrp="1"/>
          </p:cNvSpPr>
          <p:nvPr>
            <p:ph idx="1"/>
          </p:nvPr>
        </p:nvSpPr>
        <p:spPr/>
        <p:txBody>
          <a:bodyPr/>
          <a:lstStyle/>
          <a:p>
            <a:r>
              <a:rPr lang="en-US" dirty="0"/>
              <a:t>The work </a:t>
            </a:r>
            <a:r>
              <a:rPr lang="en-US" dirty="0" smtClean="0"/>
              <a:t>was </a:t>
            </a:r>
            <a:r>
              <a:rPr lang="en-US" dirty="0"/>
              <a:t>carried out within the project CLARA (Capacity-Linked water supply and sanitation improvement for Africa’s peri-urban and Rural Areas; Contract # 265676; duration: 1.3.2011 – 28.2.2014), a Collaborative Project funded within the </a:t>
            </a:r>
            <a:r>
              <a:rPr lang="en-US" dirty="0" smtClean="0"/>
              <a:t>EC </a:t>
            </a:r>
            <a:r>
              <a:rPr lang="en-US" dirty="0"/>
              <a:t>7th Framework </a:t>
            </a:r>
            <a:r>
              <a:rPr lang="en-US" dirty="0" err="1"/>
              <a:t>Programme</a:t>
            </a:r>
            <a:r>
              <a:rPr lang="en-US" dirty="0"/>
              <a:t>, Theme "Environment (including Climate Change)". The CLARA team is grateful for the support.</a:t>
            </a:r>
            <a:endParaRPr lang="de-AT" dirty="0"/>
          </a:p>
        </p:txBody>
      </p:sp>
      <p:sp>
        <p:nvSpPr>
          <p:cNvPr id="4" name="Inhaltsplatzhalter 3"/>
          <p:cNvSpPr>
            <a:spLocks noGrp="1"/>
          </p:cNvSpPr>
          <p:nvPr>
            <p:ph idx="11"/>
          </p:nvPr>
        </p:nvSpPr>
        <p:spPr>
          <a:xfrm>
            <a:off x="4627563" y="1484784"/>
            <a:ext cx="4135437" cy="4525963"/>
          </a:xfrm>
        </p:spPr>
        <p:txBody>
          <a:bodyPr/>
          <a:lstStyle/>
          <a:p>
            <a:r>
              <a:rPr lang="en-GB" b="1" dirty="0" smtClean="0">
                <a:solidFill>
                  <a:srgbClr val="05627E"/>
                </a:solidFill>
              </a:rPr>
              <a:t>Contact</a:t>
            </a:r>
          </a:p>
          <a:p>
            <a:r>
              <a:rPr lang="en-GB" dirty="0" smtClean="0"/>
              <a:t>Dr</a:t>
            </a:r>
            <a:r>
              <a:rPr lang="en-GB" dirty="0"/>
              <a:t>. Guenter Langergraber</a:t>
            </a:r>
          </a:p>
          <a:p>
            <a:pPr>
              <a:spcBef>
                <a:spcPts val="0"/>
              </a:spcBef>
            </a:pPr>
            <a:r>
              <a:rPr lang="en-GB" dirty="0" smtClean="0"/>
              <a:t>Coordinator </a:t>
            </a:r>
            <a:r>
              <a:rPr lang="en-GB" dirty="0"/>
              <a:t>CLARA project</a:t>
            </a:r>
          </a:p>
          <a:p>
            <a:r>
              <a:rPr lang="en-GB" dirty="0"/>
              <a:t>Institute of Sanitary </a:t>
            </a:r>
            <a:r>
              <a:rPr lang="en-GB" dirty="0" smtClean="0"/>
              <a:t>Engineering, BOKU University</a:t>
            </a:r>
          </a:p>
          <a:p>
            <a:r>
              <a:rPr lang="en-GB" dirty="0" smtClean="0"/>
              <a:t>Vienna, Austria</a:t>
            </a:r>
            <a:endParaRPr lang="en-GB" dirty="0"/>
          </a:p>
          <a:p>
            <a:r>
              <a:rPr lang="en-GB" dirty="0" smtClean="0"/>
              <a:t>Tel</a:t>
            </a:r>
            <a:r>
              <a:rPr lang="en-GB" dirty="0"/>
              <a:t>.: +43 (0)1 </a:t>
            </a:r>
            <a:r>
              <a:rPr lang="en-GB" dirty="0" smtClean="0"/>
              <a:t>47654-5814 </a:t>
            </a:r>
          </a:p>
          <a:p>
            <a:pPr>
              <a:spcBef>
                <a:spcPts val="0"/>
              </a:spcBef>
            </a:pPr>
            <a:r>
              <a:rPr lang="en-GB" dirty="0" smtClean="0"/>
              <a:t>Fax</a:t>
            </a:r>
            <a:r>
              <a:rPr lang="en-GB" dirty="0"/>
              <a:t>: +43 (0)1 47654-5803</a:t>
            </a:r>
          </a:p>
          <a:p>
            <a:r>
              <a:rPr lang="en-GB" dirty="0"/>
              <a:t>Email: </a:t>
            </a:r>
            <a:r>
              <a:rPr lang="en-GB" dirty="0">
                <a:hlinkClick r:id="rId2"/>
              </a:rPr>
              <a:t>guenter.langergraber@boku.ac.at</a:t>
            </a:r>
            <a:r>
              <a:rPr lang="en-GB" dirty="0"/>
              <a:t> </a:t>
            </a:r>
          </a:p>
          <a:p>
            <a:r>
              <a:rPr lang="en-GB" dirty="0">
                <a:hlinkClick r:id="rId3"/>
              </a:rPr>
              <a:t>http://clara.boku.ac.at/</a:t>
            </a:r>
            <a:endParaRPr lang="en-GB" dirty="0"/>
          </a:p>
        </p:txBody>
      </p:sp>
      <p:sp>
        <p:nvSpPr>
          <p:cNvPr id="5" name="Foliennummernplatzhalter 4"/>
          <p:cNvSpPr>
            <a:spLocks noGrp="1"/>
          </p:cNvSpPr>
          <p:nvPr>
            <p:ph type="sldNum" sz="quarter" idx="12"/>
          </p:nvPr>
        </p:nvSpPr>
        <p:spPr/>
        <p:txBody>
          <a:bodyPr/>
          <a:lstStyle/>
          <a:p>
            <a:fld id="{EF6DD2C2-58F6-462D-914B-D21A60EFAF7B}" type="slidenum">
              <a:rPr lang="en-GB" altLang="de-DE" smtClean="0"/>
              <a:pPr/>
              <a:t>14</a:t>
            </a:fld>
            <a:endParaRPr lang="en-GB" altLang="de-DE"/>
          </a:p>
        </p:txBody>
      </p:sp>
      <p:pic>
        <p:nvPicPr>
          <p:cNvPr id="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764704"/>
            <a:ext cx="14954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216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Bild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619250"/>
            <a:ext cx="8624887"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spcBef>
                <a:spcPct val="0"/>
              </a:spcBef>
            </a:pPr>
            <a:fld id="{804BF298-F762-41FC-845F-4D2B859D7DB2}" type="slidenum">
              <a:rPr lang="en-GB" altLang="de-DE" sz="1200">
                <a:solidFill>
                  <a:srgbClr val="808285"/>
                </a:solidFill>
              </a:rPr>
              <a:pPr eaLnBrk="1" hangingPunct="1">
                <a:spcBef>
                  <a:spcPct val="0"/>
                </a:spcBef>
              </a:pPr>
              <a:t>15</a:t>
            </a:fld>
            <a:endParaRPr lang="en-GB" altLang="de-DE" sz="1200">
              <a:solidFill>
                <a:srgbClr val="808285"/>
              </a:solidFill>
            </a:endParaRPr>
          </a:p>
        </p:txBody>
      </p:sp>
      <p:sp>
        <p:nvSpPr>
          <p:cNvPr id="11267" name="Rectangle 31"/>
          <p:cNvSpPr>
            <a:spLocks noChangeArrowheads="1"/>
          </p:cNvSpPr>
          <p:nvPr/>
        </p:nvSpPr>
        <p:spPr bwMode="auto">
          <a:xfrm>
            <a:off x="0" y="1195388"/>
            <a:ext cx="8816975" cy="61912"/>
          </a:xfrm>
          <a:prstGeom prst="rect">
            <a:avLst/>
          </a:prstGeom>
          <a:gradFill rotWithShape="1">
            <a:gsLst>
              <a:gs pos="0">
                <a:srgbClr val="05627E"/>
              </a:gs>
              <a:gs pos="100000">
                <a:srgbClr val="AFCDD6">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endParaRPr lang="fr-CH" altLang="de-DE" sz="1800"/>
          </a:p>
        </p:txBody>
      </p:sp>
      <p:pic>
        <p:nvPicPr>
          <p:cNvPr id="11268" name="Picture 32" descr="arboardsLogos-0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22250"/>
            <a:ext cx="2376488"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le 1"/>
          <p:cNvSpPr>
            <a:spLocks/>
          </p:cNvSpPr>
          <p:nvPr/>
        </p:nvSpPr>
        <p:spPr bwMode="auto">
          <a:xfrm>
            <a:off x="2689225" y="198438"/>
            <a:ext cx="48355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algn="ctr" defTabSz="914400" eaLnBrk="1" hangingPunct="1">
              <a:spcBef>
                <a:spcPct val="0"/>
              </a:spcBef>
            </a:pPr>
            <a:r>
              <a:rPr lang="en-US" altLang="en-US" sz="2000" i="1">
                <a:solidFill>
                  <a:srgbClr val="215968"/>
                </a:solidFill>
                <a:latin typeface="Georgia" pitchFamily="18" charset="0"/>
              </a:rPr>
              <a:t>“</a:t>
            </a:r>
            <a:r>
              <a:rPr lang="en-US" altLang="de-DE" sz="2000" i="1">
                <a:solidFill>
                  <a:srgbClr val="215968"/>
                </a:solidFill>
                <a:latin typeface="Georgia" pitchFamily="18" charset="0"/>
              </a:rPr>
              <a:t>Linking up Sustainable Sanitation, Water Management &amp; Agriculture</a:t>
            </a:r>
            <a:r>
              <a:rPr lang="en-US" altLang="en-US" sz="2000" i="1">
                <a:solidFill>
                  <a:srgbClr val="215968"/>
                </a:solidFill>
                <a:latin typeface="Georgia" pitchFamily="18" charset="0"/>
              </a:rPr>
              <a:t>”</a:t>
            </a:r>
            <a:r>
              <a:rPr lang="en-US" altLang="de-DE" sz="2000" i="1">
                <a:solidFill>
                  <a:srgbClr val="215968"/>
                </a:solidFill>
                <a:latin typeface="Georgia" pitchFamily="18" charset="0"/>
              </a:rPr>
              <a:t> </a:t>
            </a:r>
          </a:p>
        </p:txBody>
      </p:sp>
      <p:sp>
        <p:nvSpPr>
          <p:cNvPr id="11270" name="Text Box 9"/>
          <p:cNvSpPr txBox="1">
            <a:spLocks noChangeArrowheads="1"/>
          </p:cNvSpPr>
          <p:nvPr/>
        </p:nvSpPr>
        <p:spPr bwMode="auto">
          <a:xfrm>
            <a:off x="228600" y="1676400"/>
            <a:ext cx="1541463"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defTabSz="914400" eaLnBrk="1" hangingPunct="1"/>
            <a:r>
              <a:rPr lang="en-GB" altLang="de-DE" sz="1400" b="1"/>
              <a:t>SSWM is an initiative supported by:</a:t>
            </a:r>
          </a:p>
          <a:p>
            <a:pPr defTabSz="914400" eaLnBrk="1" hangingPunct="1"/>
            <a:endParaRPr lang="en-GB" altLang="de-DE" sz="1400" b="1"/>
          </a:p>
        </p:txBody>
      </p:sp>
      <p:sp>
        <p:nvSpPr>
          <p:cNvPr id="11271" name="Text Box 9"/>
          <p:cNvSpPr txBox="1">
            <a:spLocks noChangeArrowheads="1"/>
          </p:cNvSpPr>
          <p:nvPr/>
        </p:nvSpPr>
        <p:spPr bwMode="auto">
          <a:xfrm>
            <a:off x="5943600" y="5257800"/>
            <a:ext cx="900113"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algn="r" defTabSz="914400" eaLnBrk="1" hangingPunct="1"/>
            <a:endParaRPr lang="en-GB" altLang="de-DE" sz="1400" b="1"/>
          </a:p>
          <a:p>
            <a:pPr algn="r" defTabSz="914400" eaLnBrk="1" hangingPunct="1"/>
            <a:r>
              <a:rPr lang="en-GB" altLang="de-DE" sz="1400" b="1"/>
              <a:t>Created by: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9" descr="Untitled1.jpg"/>
          <p:cNvPicPr>
            <a:picLocks noChangeAspect="1"/>
          </p:cNvPicPr>
          <p:nvPr/>
        </p:nvPicPr>
        <p:blipFill>
          <a:blip r:embed="rId2">
            <a:extLst>
              <a:ext uri="{28A0092B-C50C-407E-A947-70E740481C1C}">
                <a14:useLocalDpi xmlns:a14="http://schemas.microsoft.com/office/drawing/2010/main" val="0"/>
              </a:ext>
            </a:extLst>
          </a:blip>
          <a:srcRect l="17157" r="230" b="322"/>
          <a:stretch>
            <a:fillRect/>
          </a:stretch>
        </p:blipFill>
        <p:spPr bwMode="auto">
          <a:xfrm>
            <a:off x="0" y="5064125"/>
            <a:ext cx="91440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itel 2"/>
          <p:cNvSpPr>
            <a:spLocks noGrp="1"/>
          </p:cNvSpPr>
          <p:nvPr>
            <p:ph type="title"/>
          </p:nvPr>
        </p:nvSpPr>
        <p:spPr/>
        <p:txBody>
          <a:bodyPr/>
          <a:lstStyle/>
          <a:p>
            <a:r>
              <a:rPr lang="en-GB" altLang="de-DE" smtClean="0">
                <a:latin typeface="Trebuchet MS" pitchFamily="34" charset="0"/>
              </a:rPr>
              <a:t>Copy it, adapt it, use it – but acknowledge the source!</a:t>
            </a:r>
          </a:p>
        </p:txBody>
      </p:sp>
      <p:sp>
        <p:nvSpPr>
          <p:cNvPr id="5123" name="Inhaltsplatzhalter 3"/>
          <p:cNvSpPr>
            <a:spLocks noGrp="1"/>
          </p:cNvSpPr>
          <p:nvPr>
            <p:ph idx="1"/>
          </p:nvPr>
        </p:nvSpPr>
        <p:spPr>
          <a:xfrm>
            <a:off x="360363" y="1447800"/>
            <a:ext cx="8174037" cy="4829175"/>
          </a:xfrm>
        </p:spPr>
        <p:txBody>
          <a:bodyPr/>
          <a:lstStyle/>
          <a:p>
            <a:pPr algn="just"/>
            <a:r>
              <a:rPr lang="en-GB" altLang="de-DE" sz="1100" b="1" smtClean="0">
                <a:latin typeface="Trebuchet MS" pitchFamily="34" charset="0"/>
              </a:rPr>
              <a:t>Copyright</a:t>
            </a:r>
          </a:p>
          <a:p>
            <a:pPr algn="just"/>
            <a:r>
              <a:rPr lang="en-GB" altLang="de-DE" sz="1000" smtClean="0">
                <a:latin typeface="Trebuchet MS" pitchFamily="34" charset="0"/>
              </a:rPr>
              <a:t>Included in the SSWM Toolbox are materials from various organisations and sources. </a:t>
            </a:r>
            <a:r>
              <a:rPr lang="en-GB" altLang="de-DE" sz="1000" b="1" smtClean="0">
                <a:latin typeface="Trebuchet MS" pitchFamily="34" charset="0"/>
              </a:rPr>
              <a:t>Those materials are open source.</a:t>
            </a:r>
            <a:r>
              <a:rPr lang="en-GB" altLang="de-DE" sz="1000" smtClean="0">
                <a:latin typeface="Trebuchet MS" pitchFamily="34" charset="0"/>
              </a:rPr>
              <a:t> Following the open-source concept for capacity building and non-profit use, copying and adapting is allowed provided proper acknowledgement of the source is made (see below). The publication of these materials in the SSWM Toolbox does not alter any existing copyrights. Material published in the SSWM Toolbox for the first time follows the same open-source concept, with all rights remaining with the original authors or producing organisations.</a:t>
            </a:r>
            <a:r>
              <a:rPr lang="en-GB" altLang="de-DE" sz="1000" b="1" smtClean="0">
                <a:latin typeface="Trebuchet MS" pitchFamily="34" charset="0"/>
              </a:rPr>
              <a:t> </a:t>
            </a:r>
          </a:p>
          <a:p>
            <a:endParaRPr lang="en-GB" altLang="de-DE" sz="400" smtClean="0">
              <a:latin typeface="Trebuchet MS" pitchFamily="34" charset="0"/>
            </a:endParaRPr>
          </a:p>
          <a:p>
            <a:pPr algn="just"/>
            <a:r>
              <a:rPr lang="en-GB" altLang="de-DE" sz="1000" smtClean="0">
                <a:latin typeface="Trebuchet MS" pitchFamily="34" charset="0"/>
              </a:rPr>
              <a:t>To view an official copy of the the Creative Commons Attribution Works 3.0 Unported License we build upon, visit </a:t>
            </a:r>
            <a:r>
              <a:rPr lang="en-GB" altLang="de-DE" sz="1000" smtClean="0">
                <a:latin typeface="Trebuchet MS" pitchFamily="34" charset="0"/>
                <a:hlinkClick r:id="rId3"/>
              </a:rPr>
              <a:t>http://creativecommons.org/licenses/by/3.0</a:t>
            </a:r>
            <a:r>
              <a:rPr lang="en-GB" altLang="de-DE" sz="1000" smtClean="0">
                <a:latin typeface="Trebuchet MS" pitchFamily="34" charset="0"/>
              </a:rPr>
              <a:t>. This agreement officially states that:</a:t>
            </a:r>
          </a:p>
          <a:p>
            <a:pPr algn="just"/>
            <a:r>
              <a:rPr lang="en-GB" altLang="de-DE" sz="1000" b="1" smtClean="0">
                <a:latin typeface="Trebuchet MS" pitchFamily="34" charset="0"/>
              </a:rPr>
              <a:t>You are free to: </a:t>
            </a:r>
          </a:p>
          <a:p>
            <a:pPr marL="355600" lvl="1" indent="-177800" algn="just"/>
            <a:r>
              <a:rPr lang="en-GB" altLang="de-DE" sz="1000" i="1" smtClean="0">
                <a:latin typeface="Trebuchet MS" pitchFamily="34" charset="0"/>
              </a:rPr>
              <a:t>Share</a:t>
            </a:r>
            <a:r>
              <a:rPr lang="en-GB" altLang="de-DE" sz="1000" smtClean="0">
                <a:latin typeface="Trebuchet MS" pitchFamily="34" charset="0"/>
              </a:rPr>
              <a:t> - to copy, distribute and transmit this document   </a:t>
            </a:r>
          </a:p>
          <a:p>
            <a:pPr marL="355600" lvl="1" indent="-177800" algn="just"/>
            <a:r>
              <a:rPr lang="en-GB" altLang="de-DE" sz="1000" i="1" smtClean="0">
                <a:latin typeface="Trebuchet MS" pitchFamily="34" charset="0"/>
              </a:rPr>
              <a:t>Remix</a:t>
            </a:r>
            <a:r>
              <a:rPr lang="en-GB" altLang="de-DE" sz="1000" smtClean="0">
                <a:latin typeface="Trebuchet MS" pitchFamily="34" charset="0"/>
              </a:rPr>
              <a:t> - to adapt this document. We would appreciate receiving a copy of any changes that you have made to improve this document. </a:t>
            </a:r>
          </a:p>
          <a:p>
            <a:pPr algn="just"/>
            <a:r>
              <a:rPr lang="en-GB" altLang="de-DE" sz="1000" b="1" smtClean="0">
                <a:latin typeface="Trebuchet MS" pitchFamily="34" charset="0"/>
              </a:rPr>
              <a:t>Under the following conditions</a:t>
            </a:r>
            <a:r>
              <a:rPr lang="en-GB" altLang="de-DE" sz="1000" smtClean="0">
                <a:latin typeface="Trebuchet MS" pitchFamily="34" charset="0"/>
              </a:rPr>
              <a:t>: </a:t>
            </a:r>
          </a:p>
          <a:p>
            <a:pPr marL="355600" lvl="1" indent="-177800" algn="just"/>
            <a:r>
              <a:rPr lang="en-GB" altLang="de-DE" sz="1000" i="1" smtClean="0">
                <a:latin typeface="Trebuchet MS" pitchFamily="34" charset="0"/>
              </a:rPr>
              <a:t>Attribution: </a:t>
            </a:r>
            <a:r>
              <a:rPr lang="en-GB" altLang="de-DE" sz="1000" smtClean="0">
                <a:latin typeface="Trebuchet MS" pitchFamily="34" charset="0"/>
              </a:rPr>
              <a:t>You must always give the original authors or publishing agencies credit for the document or picture you are using. </a:t>
            </a:r>
            <a:br>
              <a:rPr lang="en-GB" altLang="de-DE" sz="1000" smtClean="0">
                <a:latin typeface="Trebuchet MS" pitchFamily="34" charset="0"/>
              </a:rPr>
            </a:br>
            <a:endParaRPr lang="en-GB" altLang="de-DE" sz="1000" smtClean="0">
              <a:latin typeface="Trebuchet MS" pitchFamily="34" charset="0"/>
            </a:endParaRPr>
          </a:p>
          <a:p>
            <a:pPr algn="just"/>
            <a:r>
              <a:rPr lang="en-GB" altLang="de-DE" sz="1100" b="1" smtClean="0">
                <a:latin typeface="Trebuchet MS" pitchFamily="34" charset="0"/>
              </a:rPr>
              <a:t>Disclaimer</a:t>
            </a:r>
          </a:p>
          <a:p>
            <a:pPr algn="just"/>
            <a:r>
              <a:rPr lang="en-GB" altLang="de-DE" sz="1000" smtClean="0">
                <a:latin typeface="Trebuchet MS" pitchFamily="34" charset="0"/>
              </a:rPr>
              <a:t>The contents of the SSWM Toolbox reflect the opinions of the respective authors and not necessarily the official opinion of the funding or supporting partner organisations. </a:t>
            </a:r>
            <a:endParaRPr lang="de-DE" altLang="de-DE" sz="1000" smtClean="0">
              <a:latin typeface="Trebuchet MS" pitchFamily="34" charset="0"/>
            </a:endParaRPr>
          </a:p>
          <a:p>
            <a:pPr algn="just"/>
            <a:r>
              <a:rPr lang="en-GB" altLang="de-DE" sz="1000" smtClean="0">
                <a:latin typeface="Trebuchet MS" pitchFamily="34" charset="0"/>
              </a:rPr>
              <a:t>Depending on the initial situations and respective local circumstances, there is no guarantee that single measures described in the toolbox will make the local water and sanitation system more sustainable. The main aim of the SSWM Toolbox is to be a reference tool to provide ideas for improving the local water and sanitation situation in a sustainable manner. Results depend largely on the respective situation and the implementation and combination of the measures described. An in-depth analysis of respective advantages and disadvantages and the suitability of the measure is necessary in every single case. We do not assume any responsibility for and make no warranty with respect to the results that may be obtained from the use of the information provided.</a:t>
            </a:r>
            <a:endParaRPr lang="de-DE" altLang="de-DE" sz="1000" smtClean="0">
              <a:latin typeface="Trebuchet MS" pitchFamily="34" charset="0"/>
            </a:endParaRPr>
          </a:p>
          <a:p>
            <a:pPr algn="just"/>
            <a:r>
              <a:rPr lang="en-US" altLang="de-DE" sz="1000" smtClean="0">
                <a:latin typeface="Trebuchet MS" pitchFamily="34" charset="0"/>
              </a:rPr>
              <a:t> </a:t>
            </a:r>
            <a:endParaRPr lang="de-DE" altLang="de-DE" sz="1000" smtClean="0">
              <a:latin typeface="Trebuchet MS" pitchFamily="34" charset="0"/>
            </a:endParaRPr>
          </a:p>
          <a:p>
            <a:endParaRPr lang="en-GB" altLang="de-DE" sz="1300" smtClean="0">
              <a:latin typeface="Trebuchet MS" pitchFamily="34" charset="0"/>
            </a:endParaRPr>
          </a:p>
        </p:txBody>
      </p:sp>
      <p:sp>
        <p:nvSpPr>
          <p:cNvPr id="5124" name="Text Box 4"/>
          <p:cNvSpPr txBox="1">
            <a:spLocks noChangeArrowheads="1"/>
          </p:cNvSpPr>
          <p:nvPr/>
        </p:nvSpPr>
        <p:spPr bwMode="auto">
          <a:xfrm>
            <a:off x="107950" y="476250"/>
            <a:ext cx="6948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r>
              <a:rPr lang="en-GB" altLang="de-DE" sz="2200" b="1" i="1">
                <a:solidFill>
                  <a:srgbClr val="808080"/>
                </a:solidFill>
              </a:rPr>
              <a:t>Copyright &amp; Disclaimer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p:nvPr>
        </p:nvSpPr>
        <p:spPr/>
        <p:txBody>
          <a:bodyPr/>
          <a:lstStyle/>
          <a:p>
            <a:r>
              <a:rPr lang="en-GB" altLang="de-DE" smtClean="0">
                <a:latin typeface="Trebuchet MS" pitchFamily="34" charset="0"/>
              </a:rPr>
              <a:t>Contents</a:t>
            </a:r>
          </a:p>
        </p:txBody>
      </p:sp>
      <p:sp>
        <p:nvSpPr>
          <p:cNvPr id="6146" name="Rectangle 3"/>
          <p:cNvSpPr>
            <a:spLocks noGrp="1"/>
          </p:cNvSpPr>
          <p:nvPr>
            <p:ph type="body" idx="1"/>
          </p:nvPr>
        </p:nvSpPr>
        <p:spPr/>
        <p:txBody>
          <a:bodyPr/>
          <a:lstStyle/>
          <a:p>
            <a:r>
              <a:rPr lang="en-GB" altLang="de-DE" dirty="0" smtClean="0">
                <a:latin typeface="Trebuchet MS" pitchFamily="34" charset="0"/>
              </a:rPr>
              <a:t>1. Rationale</a:t>
            </a:r>
          </a:p>
          <a:p>
            <a:r>
              <a:rPr lang="en-GB" altLang="de-DE" dirty="0" smtClean="0">
                <a:latin typeface="Trebuchet MS" pitchFamily="34" charset="0"/>
              </a:rPr>
              <a:t>2. Purpose</a:t>
            </a:r>
          </a:p>
          <a:p>
            <a:r>
              <a:rPr lang="en-GB" altLang="de-DE" dirty="0" smtClean="0">
                <a:latin typeface="Trebuchet MS" pitchFamily="34" charset="0"/>
              </a:rPr>
              <a:t>3. Advantages / disadvantages</a:t>
            </a:r>
          </a:p>
          <a:p>
            <a:r>
              <a:rPr lang="en-GB" altLang="de-DE" dirty="0" smtClean="0">
                <a:latin typeface="Trebuchet MS" pitchFamily="34" charset="0"/>
              </a:rPr>
              <a:t>4. Example</a:t>
            </a:r>
            <a:endParaRPr lang="en-GB" altLang="de-DE" dirty="0">
              <a:latin typeface="Trebuchet MS" pitchFamily="34" charset="0"/>
            </a:endParaRPr>
          </a:p>
          <a:p>
            <a:r>
              <a:rPr lang="en-GB" altLang="de-DE" dirty="0" smtClean="0">
                <a:latin typeface="Trebuchet MS" pitchFamily="34" charset="0"/>
              </a:rPr>
              <a:t>5. Summary</a:t>
            </a:r>
            <a:endParaRPr lang="en-GB" altLang="de-DE" dirty="0">
              <a:latin typeface="Trebuchet MS" pitchFamily="34" charset="0"/>
            </a:endParaRPr>
          </a:p>
          <a:p>
            <a:endParaRPr lang="en-GB" altLang="de-DE" dirty="0" smtClean="0">
              <a:latin typeface="Trebuchet MS" pitchFamily="34" charset="0"/>
            </a:endParaRPr>
          </a:p>
        </p:txBody>
      </p:sp>
      <p:sp>
        <p:nvSpPr>
          <p:cNvPr id="614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spcBef>
                <a:spcPct val="0"/>
              </a:spcBef>
            </a:pPr>
            <a:fld id="{26683CDA-023D-489C-BCDF-BDEF666FB36B}" type="slidenum">
              <a:rPr lang="en-GB" altLang="de-DE" sz="1200">
                <a:solidFill>
                  <a:srgbClr val="808285"/>
                </a:solidFill>
              </a:rPr>
              <a:pPr eaLnBrk="1" hangingPunct="1">
                <a:spcBef>
                  <a:spcPct val="0"/>
                </a:spcBef>
              </a:pPr>
              <a:t>3</a:t>
            </a:fld>
            <a:endParaRPr lang="en-GB" altLang="de-DE" sz="1200">
              <a:solidFill>
                <a:srgbClr val="808285"/>
              </a:solidFill>
            </a:endParaRPr>
          </a:p>
        </p:txBody>
      </p:sp>
      <p:pic>
        <p:nvPicPr>
          <p:cNvPr id="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764704"/>
            <a:ext cx="14954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p:cNvSpPr>
          <p:nvPr>
            <p:ph type="title"/>
          </p:nvPr>
        </p:nvSpPr>
        <p:spPr/>
        <p:txBody>
          <a:bodyPr/>
          <a:lstStyle/>
          <a:p>
            <a:endParaRPr lang="en-GB" altLang="de-DE" dirty="0" smtClean="0">
              <a:latin typeface="Trebuchet MS" pitchFamily="34" charset="0"/>
            </a:endParaRPr>
          </a:p>
        </p:txBody>
      </p:sp>
      <p:sp>
        <p:nvSpPr>
          <p:cNvPr id="7170" name="Rectangle 3"/>
          <p:cNvSpPr>
            <a:spLocks noGrp="1"/>
          </p:cNvSpPr>
          <p:nvPr>
            <p:ph type="body" idx="1"/>
          </p:nvPr>
        </p:nvSpPr>
        <p:spPr/>
        <p:txBody>
          <a:bodyPr/>
          <a:lstStyle/>
          <a:p>
            <a:endParaRPr lang="en-GB" altLang="de-DE" dirty="0" smtClean="0">
              <a:latin typeface="Trebuchet MS" pitchFamily="34" charset="0"/>
            </a:endParaRPr>
          </a:p>
          <a:p>
            <a:pPr lvl="1"/>
            <a:r>
              <a:rPr lang="en-GB" altLang="de-DE" b="1" dirty="0">
                <a:solidFill>
                  <a:srgbClr val="05627E"/>
                </a:solidFill>
                <a:latin typeface="Trebuchet MS" pitchFamily="34" charset="0"/>
              </a:rPr>
              <a:t>Systemic decisions </a:t>
            </a:r>
            <a:r>
              <a:rPr lang="en-GB" altLang="de-DE" dirty="0" smtClean="0">
                <a:latin typeface="Trebuchet MS" pitchFamily="34" charset="0"/>
              </a:rPr>
              <a:t>in water supply and sanitation usually have a </a:t>
            </a:r>
            <a:r>
              <a:rPr lang="en-GB" altLang="de-DE" b="1" dirty="0">
                <a:solidFill>
                  <a:srgbClr val="05627E"/>
                </a:solidFill>
                <a:latin typeface="Trebuchet MS" pitchFamily="34" charset="0"/>
              </a:rPr>
              <a:t>long term impact </a:t>
            </a:r>
            <a:r>
              <a:rPr lang="en-GB" altLang="de-DE" dirty="0" smtClean="0">
                <a:latin typeface="Trebuchet MS" pitchFamily="34" charset="0"/>
              </a:rPr>
              <a:t>due to the lifespan of the related investments. </a:t>
            </a:r>
          </a:p>
          <a:p>
            <a:pPr lvl="1"/>
            <a:r>
              <a:rPr lang="en-GB" altLang="de-DE" dirty="0" smtClean="0">
                <a:latin typeface="Trebuchet MS" pitchFamily="34" charset="0"/>
              </a:rPr>
              <a:t>If therefore investments in one particular water supply and sanitation system (or a combination thereof) have been made it is unlikely that this decision is revoked for a long term, at least the lifespan of the system. </a:t>
            </a:r>
          </a:p>
          <a:p>
            <a:pPr lvl="1"/>
            <a:r>
              <a:rPr lang="en-GB" altLang="de-DE" dirty="0" smtClean="0">
                <a:latin typeface="Trebuchet MS" pitchFamily="34" charset="0"/>
              </a:rPr>
              <a:t>It makes therefore sense to thoroughly analyse different water supply and sanitation systems at a </a:t>
            </a:r>
            <a:r>
              <a:rPr lang="en-GB" altLang="de-DE" b="1" dirty="0">
                <a:solidFill>
                  <a:srgbClr val="05627E"/>
                </a:solidFill>
                <a:latin typeface="Trebuchet MS" pitchFamily="34" charset="0"/>
              </a:rPr>
              <a:t>very early stage of the planning process</a:t>
            </a:r>
            <a:r>
              <a:rPr lang="en-GB" altLang="de-DE" dirty="0" smtClean="0">
                <a:latin typeface="Trebuchet MS" pitchFamily="34" charset="0"/>
              </a:rPr>
              <a:t> for water and sanitation infrastructure and select the most appropriate system for future investments</a:t>
            </a:r>
          </a:p>
          <a:p>
            <a:endParaRPr lang="en-GB" altLang="de-DE" dirty="0" smtClean="0">
              <a:latin typeface="Trebuchet MS" pitchFamily="34" charset="0"/>
            </a:endParaRPr>
          </a:p>
          <a:p>
            <a:endParaRPr lang="en-GB" altLang="de-DE" dirty="0" smtClean="0">
              <a:latin typeface="Trebuchet MS" pitchFamily="34" charset="0"/>
            </a:endParaRPr>
          </a:p>
        </p:txBody>
      </p:sp>
      <p:sp>
        <p:nvSpPr>
          <p:cNvPr id="717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spcBef>
                <a:spcPct val="0"/>
              </a:spcBef>
            </a:pPr>
            <a:fld id="{C1A8DBEA-04C7-48DA-A4C0-4D84FC5F5D3C}" type="slidenum">
              <a:rPr lang="en-GB" altLang="de-DE" sz="1200">
                <a:solidFill>
                  <a:srgbClr val="808285"/>
                </a:solidFill>
              </a:rPr>
              <a:pPr eaLnBrk="1" hangingPunct="1">
                <a:spcBef>
                  <a:spcPct val="0"/>
                </a:spcBef>
              </a:pPr>
              <a:t>4</a:t>
            </a:fld>
            <a:endParaRPr lang="en-GB" altLang="de-DE" sz="1200">
              <a:solidFill>
                <a:srgbClr val="808285"/>
              </a:solidFill>
            </a:endParaRPr>
          </a:p>
        </p:txBody>
      </p:sp>
      <p:sp>
        <p:nvSpPr>
          <p:cNvPr id="7172" name="Text Box 4"/>
          <p:cNvSpPr txBox="1">
            <a:spLocks noChangeArrowheads="1"/>
          </p:cNvSpPr>
          <p:nvPr/>
        </p:nvSpPr>
        <p:spPr bwMode="auto">
          <a:xfrm>
            <a:off x="107950" y="476250"/>
            <a:ext cx="6948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r>
              <a:rPr lang="en-GB" altLang="de-DE" sz="2200" b="1" i="1" dirty="0">
                <a:solidFill>
                  <a:srgbClr val="808080"/>
                </a:solidFill>
              </a:rPr>
              <a:t>1. </a:t>
            </a:r>
            <a:r>
              <a:rPr lang="en-GB" altLang="de-DE" sz="2200" b="1" i="1" dirty="0" smtClean="0">
                <a:solidFill>
                  <a:srgbClr val="808080"/>
                </a:solidFill>
              </a:rPr>
              <a:t>Rationale </a:t>
            </a:r>
            <a:endParaRPr lang="en-GB" altLang="de-DE" sz="2200" b="1" i="1" dirty="0">
              <a:solidFill>
                <a:srgbClr val="808080"/>
              </a:solidFill>
            </a:endParaRPr>
          </a:p>
        </p:txBody>
      </p:sp>
      <p:pic>
        <p:nvPicPr>
          <p:cNvPr id="1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764704"/>
            <a:ext cx="14954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p:cNvSpPr>
          <p:nvPr>
            <p:ph type="title"/>
          </p:nvPr>
        </p:nvSpPr>
        <p:spPr/>
        <p:txBody>
          <a:bodyPr/>
          <a:lstStyle/>
          <a:p>
            <a:endParaRPr lang="en-GB" altLang="de-DE" dirty="0">
              <a:latin typeface="Trebuchet MS" pitchFamily="34" charset="0"/>
            </a:endParaRPr>
          </a:p>
        </p:txBody>
      </p:sp>
      <p:sp>
        <p:nvSpPr>
          <p:cNvPr id="7170" name="Rectangle 3"/>
          <p:cNvSpPr>
            <a:spLocks noGrp="1"/>
          </p:cNvSpPr>
          <p:nvPr>
            <p:ph type="body" idx="1"/>
          </p:nvPr>
        </p:nvSpPr>
        <p:spPr/>
        <p:txBody>
          <a:bodyPr/>
          <a:lstStyle/>
          <a:p>
            <a:endParaRPr lang="en-GB" altLang="de-DE" dirty="0" smtClean="0">
              <a:latin typeface="Trebuchet MS" pitchFamily="34" charset="0"/>
            </a:endParaRPr>
          </a:p>
          <a:p>
            <a:pPr lvl="1"/>
            <a:r>
              <a:rPr lang="en-GB" altLang="de-DE" dirty="0" smtClean="0">
                <a:latin typeface="Trebuchet MS" pitchFamily="34" charset="0"/>
              </a:rPr>
              <a:t>Frequently planning approaches limit themselves to consider relatively small planning areas, say parts of a town or village, which neglects that </a:t>
            </a:r>
            <a:r>
              <a:rPr lang="en-GB" altLang="de-DE" b="1" dirty="0">
                <a:solidFill>
                  <a:srgbClr val="05627E"/>
                </a:solidFill>
                <a:latin typeface="Trebuchet MS" pitchFamily="34" charset="0"/>
              </a:rPr>
              <a:t>certain systems are requiring a minimum size to become effective and efficient</a:t>
            </a:r>
            <a:r>
              <a:rPr lang="en-GB" altLang="de-DE" dirty="0" smtClean="0">
                <a:latin typeface="Trebuchet MS" pitchFamily="34" charset="0"/>
              </a:rPr>
              <a:t>. </a:t>
            </a:r>
          </a:p>
          <a:p>
            <a:pPr lvl="1"/>
            <a:endParaRPr lang="en-GB" altLang="de-DE" dirty="0" smtClean="0">
              <a:latin typeface="Trebuchet MS" pitchFamily="34" charset="0"/>
            </a:endParaRPr>
          </a:p>
          <a:p>
            <a:pPr lvl="1"/>
            <a:r>
              <a:rPr lang="en-GB" altLang="de-DE" dirty="0" smtClean="0">
                <a:latin typeface="Trebuchet MS" pitchFamily="34" charset="0"/>
              </a:rPr>
              <a:t>Or </a:t>
            </a:r>
            <a:r>
              <a:rPr lang="en-GB" altLang="de-DE" b="1" dirty="0">
                <a:solidFill>
                  <a:srgbClr val="05627E"/>
                </a:solidFill>
                <a:latin typeface="Trebuchet MS" pitchFamily="34" charset="0"/>
              </a:rPr>
              <a:t>systemic decisions</a:t>
            </a:r>
            <a:r>
              <a:rPr lang="en-GB" altLang="de-DE" dirty="0" smtClean="0">
                <a:latin typeface="Trebuchet MS" pitchFamily="34" charset="0"/>
              </a:rPr>
              <a:t>, e.g. centralised or decentralised, water-borne or dry, etc., are </a:t>
            </a:r>
            <a:r>
              <a:rPr lang="en-GB" altLang="de-DE" b="1" dirty="0">
                <a:solidFill>
                  <a:srgbClr val="05627E"/>
                </a:solidFill>
                <a:latin typeface="Trebuchet MS" pitchFamily="34" charset="0"/>
              </a:rPr>
              <a:t>already taken before the planning process starts</a:t>
            </a:r>
            <a:r>
              <a:rPr lang="en-GB" altLang="de-DE" dirty="0" smtClean="0">
                <a:latin typeface="Trebuchet MS" pitchFamily="34" charset="0"/>
              </a:rPr>
              <a:t> and set as a pre-condition for this very planning process. </a:t>
            </a:r>
          </a:p>
          <a:p>
            <a:endParaRPr lang="en-GB" altLang="de-DE" dirty="0" smtClean="0">
              <a:latin typeface="Trebuchet MS" pitchFamily="34" charset="0"/>
            </a:endParaRPr>
          </a:p>
          <a:p>
            <a:endParaRPr lang="en-GB" altLang="de-DE" dirty="0" smtClean="0">
              <a:latin typeface="Trebuchet MS" pitchFamily="34" charset="0"/>
            </a:endParaRPr>
          </a:p>
        </p:txBody>
      </p:sp>
      <p:sp>
        <p:nvSpPr>
          <p:cNvPr id="717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spcBef>
                <a:spcPct val="0"/>
              </a:spcBef>
            </a:pPr>
            <a:fld id="{C1A8DBEA-04C7-48DA-A4C0-4D84FC5F5D3C}" type="slidenum">
              <a:rPr lang="en-GB" altLang="de-DE" sz="1200">
                <a:solidFill>
                  <a:srgbClr val="808285"/>
                </a:solidFill>
              </a:rPr>
              <a:pPr eaLnBrk="1" hangingPunct="1">
                <a:spcBef>
                  <a:spcPct val="0"/>
                </a:spcBef>
              </a:pPr>
              <a:t>5</a:t>
            </a:fld>
            <a:endParaRPr lang="en-GB" altLang="de-DE" sz="1200">
              <a:solidFill>
                <a:srgbClr val="808285"/>
              </a:solidFill>
            </a:endParaRPr>
          </a:p>
        </p:txBody>
      </p:sp>
      <p:sp>
        <p:nvSpPr>
          <p:cNvPr id="7172" name="Text Box 4"/>
          <p:cNvSpPr txBox="1">
            <a:spLocks noChangeArrowheads="1"/>
          </p:cNvSpPr>
          <p:nvPr/>
        </p:nvSpPr>
        <p:spPr bwMode="auto">
          <a:xfrm>
            <a:off x="107950" y="476250"/>
            <a:ext cx="6948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r>
              <a:rPr lang="en-GB" altLang="de-DE" sz="2200" b="1" i="1" dirty="0">
                <a:solidFill>
                  <a:srgbClr val="808080"/>
                </a:solidFill>
              </a:rPr>
              <a:t>1. </a:t>
            </a:r>
            <a:r>
              <a:rPr lang="en-GB" altLang="de-DE" sz="2200" b="1" i="1" dirty="0" smtClean="0">
                <a:solidFill>
                  <a:srgbClr val="808080"/>
                </a:solidFill>
              </a:rPr>
              <a:t>Rationale (cont'd)</a:t>
            </a:r>
            <a:endParaRPr lang="en-GB" altLang="de-DE" sz="2200" b="1" i="1" dirty="0">
              <a:solidFill>
                <a:srgbClr val="808080"/>
              </a:solidFill>
            </a:endParaRPr>
          </a:p>
        </p:txBody>
      </p:sp>
      <p:pic>
        <p:nvPicPr>
          <p:cNvPr id="1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764704"/>
            <a:ext cx="14954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572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p:cNvSpPr>
          <p:nvPr>
            <p:ph type="title"/>
          </p:nvPr>
        </p:nvSpPr>
        <p:spPr/>
        <p:txBody>
          <a:bodyPr/>
          <a:lstStyle/>
          <a:p>
            <a:endParaRPr lang="en-GB" altLang="de-DE" dirty="0">
              <a:latin typeface="Trebuchet MS" pitchFamily="34" charset="0"/>
            </a:endParaRPr>
          </a:p>
        </p:txBody>
      </p:sp>
      <p:sp>
        <p:nvSpPr>
          <p:cNvPr id="7170" name="Rectangle 3"/>
          <p:cNvSpPr>
            <a:spLocks noGrp="1"/>
          </p:cNvSpPr>
          <p:nvPr>
            <p:ph type="body" idx="1"/>
          </p:nvPr>
        </p:nvSpPr>
        <p:spPr/>
        <p:txBody>
          <a:bodyPr/>
          <a:lstStyle/>
          <a:p>
            <a:endParaRPr lang="en-GB" altLang="de-DE" dirty="0" smtClean="0">
              <a:latin typeface="Trebuchet MS" pitchFamily="34" charset="0"/>
            </a:endParaRPr>
          </a:p>
          <a:p>
            <a:pPr lvl="1"/>
            <a:r>
              <a:rPr lang="en-US" altLang="de-DE" dirty="0">
                <a:latin typeface="Trebuchet MS" pitchFamily="34" charset="0"/>
              </a:rPr>
              <a:t>Purpose of the </a:t>
            </a:r>
            <a:r>
              <a:rPr lang="en-US" altLang="de-DE" dirty="0" smtClean="0">
                <a:latin typeface="Trebuchet MS" pitchFamily="34" charset="0"/>
              </a:rPr>
              <a:t>CLARA Simplified Planning Tool </a:t>
            </a:r>
            <a:r>
              <a:rPr lang="en-US" altLang="de-DE" dirty="0">
                <a:latin typeface="Trebuchet MS" pitchFamily="34" charset="0"/>
              </a:rPr>
              <a:t>is </a:t>
            </a:r>
            <a:r>
              <a:rPr lang="en-US" altLang="de-DE" dirty="0" smtClean="0">
                <a:latin typeface="Trebuchet MS" pitchFamily="34" charset="0"/>
              </a:rPr>
              <a:t>to </a:t>
            </a:r>
            <a:r>
              <a:rPr lang="en-US" altLang="de-DE" dirty="0">
                <a:latin typeface="Trebuchet MS" pitchFamily="34" charset="0"/>
              </a:rPr>
              <a:t>provide planners with a software tool which not only allows but even encourages the </a:t>
            </a:r>
            <a:r>
              <a:rPr lang="en-US" altLang="de-DE" b="1" dirty="0">
                <a:solidFill>
                  <a:srgbClr val="05627E"/>
                </a:solidFill>
                <a:latin typeface="Trebuchet MS" pitchFamily="34" charset="0"/>
              </a:rPr>
              <a:t>comparison of fundamentally different water and sanitation systems at a very early planning stage</a:t>
            </a:r>
            <a:r>
              <a:rPr lang="en-US" altLang="de-DE" dirty="0">
                <a:latin typeface="Trebuchet MS" pitchFamily="34" charset="0"/>
              </a:rPr>
              <a:t>, requiring a limited amount of effort from the side of the planner, respectively creating minimal cost for the client. </a:t>
            </a:r>
          </a:p>
          <a:p>
            <a:pPr lvl="1"/>
            <a:r>
              <a:rPr lang="en-US" altLang="de-DE" dirty="0">
                <a:latin typeface="Trebuchet MS" pitchFamily="34" charset="0"/>
              </a:rPr>
              <a:t>The tool shall - for given framework conditions - identify the most appropriate water and sanitation system, appropriate being defined as legally compliant, fulfilling clients’ requirements and having the lowest NPV. This means that the </a:t>
            </a:r>
            <a:r>
              <a:rPr lang="en-US" altLang="de-DE" b="1" dirty="0">
                <a:solidFill>
                  <a:srgbClr val="05627E"/>
                </a:solidFill>
                <a:latin typeface="Trebuchet MS" pitchFamily="34" charset="0"/>
              </a:rPr>
              <a:t>identified solution fulfils all pre-defined criteria in the most cost effective way</a:t>
            </a:r>
            <a:r>
              <a:rPr lang="en-US" altLang="de-DE" dirty="0">
                <a:latin typeface="Trebuchet MS" pitchFamily="34" charset="0"/>
              </a:rPr>
              <a:t>. </a:t>
            </a:r>
          </a:p>
          <a:p>
            <a:endParaRPr lang="en-GB" altLang="de-DE" dirty="0" smtClean="0">
              <a:latin typeface="Trebuchet MS" pitchFamily="34" charset="0"/>
            </a:endParaRPr>
          </a:p>
          <a:p>
            <a:endParaRPr lang="en-GB" altLang="de-DE" dirty="0" smtClean="0">
              <a:latin typeface="Trebuchet MS" pitchFamily="34" charset="0"/>
            </a:endParaRPr>
          </a:p>
        </p:txBody>
      </p:sp>
      <p:sp>
        <p:nvSpPr>
          <p:cNvPr id="717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spcBef>
                <a:spcPct val="0"/>
              </a:spcBef>
            </a:pPr>
            <a:fld id="{C1A8DBEA-04C7-48DA-A4C0-4D84FC5F5D3C}" type="slidenum">
              <a:rPr lang="en-GB" altLang="de-DE" sz="1200">
                <a:solidFill>
                  <a:srgbClr val="808285"/>
                </a:solidFill>
              </a:rPr>
              <a:pPr eaLnBrk="1" hangingPunct="1">
                <a:spcBef>
                  <a:spcPct val="0"/>
                </a:spcBef>
              </a:pPr>
              <a:t>6</a:t>
            </a:fld>
            <a:endParaRPr lang="en-GB" altLang="de-DE" sz="1200">
              <a:solidFill>
                <a:srgbClr val="808285"/>
              </a:solidFill>
            </a:endParaRPr>
          </a:p>
        </p:txBody>
      </p:sp>
      <p:sp>
        <p:nvSpPr>
          <p:cNvPr id="7172" name="Text Box 4"/>
          <p:cNvSpPr txBox="1">
            <a:spLocks noChangeArrowheads="1"/>
          </p:cNvSpPr>
          <p:nvPr/>
        </p:nvSpPr>
        <p:spPr bwMode="auto">
          <a:xfrm>
            <a:off x="107950" y="476250"/>
            <a:ext cx="6948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r>
              <a:rPr lang="en-GB" altLang="de-DE" sz="2200" b="1" i="1" dirty="0" smtClean="0">
                <a:solidFill>
                  <a:srgbClr val="808080"/>
                </a:solidFill>
              </a:rPr>
              <a:t>2. Purpose</a:t>
            </a:r>
            <a:endParaRPr lang="en-GB" altLang="de-DE" sz="2200" b="1" i="1" dirty="0">
              <a:solidFill>
                <a:srgbClr val="808080"/>
              </a:solidFill>
            </a:endParaRPr>
          </a:p>
        </p:txBody>
      </p:sp>
      <p:pic>
        <p:nvPicPr>
          <p:cNvPr id="1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764704"/>
            <a:ext cx="14954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018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spcBef>
                <a:spcPct val="0"/>
              </a:spcBef>
            </a:pPr>
            <a:fld id="{68A3799B-1D67-4929-A178-DF81510F0224}" type="slidenum">
              <a:rPr lang="en-GB" altLang="de-DE" sz="1200">
                <a:solidFill>
                  <a:srgbClr val="808285"/>
                </a:solidFill>
              </a:rPr>
              <a:pPr eaLnBrk="1" hangingPunct="1">
                <a:spcBef>
                  <a:spcPct val="0"/>
                </a:spcBef>
              </a:pPr>
              <a:t>7</a:t>
            </a:fld>
            <a:endParaRPr lang="en-GB" altLang="de-DE" sz="1200">
              <a:solidFill>
                <a:srgbClr val="808285"/>
              </a:solidFill>
            </a:endParaRPr>
          </a:p>
        </p:txBody>
      </p:sp>
      <p:sp>
        <p:nvSpPr>
          <p:cNvPr id="9219" name="Inhaltsplatzhalter 12"/>
          <p:cNvSpPr>
            <a:spLocks noGrp="1"/>
          </p:cNvSpPr>
          <p:nvPr>
            <p:ph idx="1"/>
          </p:nvPr>
        </p:nvSpPr>
        <p:spPr/>
        <p:txBody>
          <a:bodyPr/>
          <a:lstStyle/>
          <a:p>
            <a:r>
              <a:rPr lang="en-GB" altLang="de-DE" b="1" dirty="0" smtClean="0">
                <a:latin typeface="Trebuchet MS" pitchFamily="34" charset="0"/>
              </a:rPr>
              <a:t>Advantages:</a:t>
            </a:r>
          </a:p>
          <a:p>
            <a:pPr lvl="1"/>
            <a:r>
              <a:rPr lang="en-GB" altLang="de-DE" dirty="0" smtClean="0">
                <a:latin typeface="Trebuchet MS" pitchFamily="34" charset="0"/>
              </a:rPr>
              <a:t>Full costs of different alternative system solutions can be </a:t>
            </a:r>
            <a:r>
              <a:rPr lang="en-GB" altLang="de-DE" dirty="0" smtClean="0">
                <a:latin typeface="Trebuchet MS" pitchFamily="34" charset="0"/>
              </a:rPr>
              <a:t>compared</a:t>
            </a:r>
          </a:p>
          <a:p>
            <a:pPr lvl="1"/>
            <a:r>
              <a:rPr lang="en-US" altLang="de-DE" dirty="0" smtClean="0">
                <a:latin typeface="Trebuchet MS" pitchFamily="34" charset="0"/>
              </a:rPr>
              <a:t>Resources-oriented </a:t>
            </a:r>
            <a:r>
              <a:rPr lang="en-US" altLang="de-DE" dirty="0" err="1">
                <a:latin typeface="Trebuchet MS" pitchFamily="34" charset="0"/>
              </a:rPr>
              <a:t>watsan</a:t>
            </a:r>
            <a:r>
              <a:rPr lang="en-US" altLang="de-DE" dirty="0">
                <a:latin typeface="Trebuchet MS" pitchFamily="34" charset="0"/>
              </a:rPr>
              <a:t> systems included</a:t>
            </a:r>
            <a:endParaRPr lang="en-GB" altLang="de-DE" dirty="0" smtClean="0">
              <a:latin typeface="Trebuchet MS" pitchFamily="34" charset="0"/>
            </a:endParaRPr>
          </a:p>
          <a:p>
            <a:pPr lvl="1"/>
            <a:r>
              <a:rPr lang="en-GB" altLang="de-DE" dirty="0" smtClean="0">
                <a:latin typeface="Trebuchet MS" pitchFamily="34" charset="0"/>
              </a:rPr>
              <a:t>Only limited amount of input data required and thus applicably in the early phase of the planning process</a:t>
            </a:r>
          </a:p>
          <a:p>
            <a:pPr lvl="1"/>
            <a:r>
              <a:rPr lang="en-GB" altLang="de-DE" dirty="0" smtClean="0">
                <a:latin typeface="Trebuchet MS" pitchFamily="34" charset="0"/>
              </a:rPr>
              <a:t>Costs based on data from 5 African countries </a:t>
            </a:r>
            <a:endParaRPr lang="en-GB" altLang="de-DE" dirty="0" smtClean="0">
              <a:latin typeface="Trebuchet MS" pitchFamily="34" charset="0"/>
            </a:endParaRPr>
          </a:p>
          <a:p>
            <a:pPr lvl="1"/>
            <a:r>
              <a:rPr lang="en-US" altLang="de-DE" dirty="0" smtClean="0">
                <a:latin typeface="Trebuchet MS" pitchFamily="34" charset="0"/>
              </a:rPr>
              <a:t>Cost </a:t>
            </a:r>
            <a:r>
              <a:rPr lang="en-US" altLang="de-DE" dirty="0">
                <a:latin typeface="Trebuchet MS" pitchFamily="34" charset="0"/>
              </a:rPr>
              <a:t>functions can be changed </a:t>
            </a:r>
            <a:endParaRPr lang="en-GB" altLang="de-DE" dirty="0" smtClean="0">
              <a:latin typeface="Trebuchet MS" pitchFamily="34" charset="0"/>
            </a:endParaRPr>
          </a:p>
          <a:p>
            <a:pPr lvl="1"/>
            <a:r>
              <a:rPr lang="en-GB" altLang="de-DE" dirty="0" smtClean="0">
                <a:latin typeface="Trebuchet MS" pitchFamily="34" charset="0"/>
              </a:rPr>
              <a:t>Adaptation to other (African) countries possible</a:t>
            </a:r>
          </a:p>
          <a:p>
            <a:pPr lvl="1"/>
            <a:endParaRPr lang="en-GB" altLang="de-DE" dirty="0" smtClean="0">
              <a:latin typeface="Trebuchet MS" pitchFamily="34" charset="0"/>
            </a:endParaRPr>
          </a:p>
        </p:txBody>
      </p:sp>
      <p:sp>
        <p:nvSpPr>
          <p:cNvPr id="9220" name="Inhaltsplatzhalter 13"/>
          <p:cNvSpPr>
            <a:spLocks noGrp="1"/>
          </p:cNvSpPr>
          <p:nvPr>
            <p:ph idx="11"/>
          </p:nvPr>
        </p:nvSpPr>
        <p:spPr>
          <a:xfrm>
            <a:off x="4627563" y="1493838"/>
            <a:ext cx="4135437" cy="4525962"/>
          </a:xfrm>
        </p:spPr>
        <p:txBody>
          <a:bodyPr/>
          <a:lstStyle/>
          <a:p>
            <a:r>
              <a:rPr lang="en-US" altLang="de-DE" b="1" dirty="0" smtClean="0">
                <a:latin typeface="Trebuchet MS" pitchFamily="34" charset="0"/>
              </a:rPr>
              <a:t>Disadvantages:</a:t>
            </a:r>
          </a:p>
          <a:p>
            <a:pPr lvl="1"/>
            <a:r>
              <a:rPr lang="en-US" altLang="de-DE" dirty="0" smtClean="0">
                <a:latin typeface="Trebuchet MS" pitchFamily="34" charset="0"/>
              </a:rPr>
              <a:t>Software </a:t>
            </a:r>
            <a:r>
              <a:rPr lang="en-US" altLang="de-DE" dirty="0">
                <a:latin typeface="Trebuchet MS" pitchFamily="34" charset="0"/>
              </a:rPr>
              <a:t>implemented in </a:t>
            </a:r>
            <a:r>
              <a:rPr lang="en-US" altLang="de-DE" dirty="0" err="1">
                <a:latin typeface="Trebuchet MS" pitchFamily="34" charset="0"/>
              </a:rPr>
              <a:t>MSExcel</a:t>
            </a:r>
            <a:r>
              <a:rPr lang="en-US" altLang="de-DE" dirty="0">
                <a:latin typeface="Trebuchet MS" pitchFamily="34" charset="0"/>
              </a:rPr>
              <a:t>® and thus requires </a:t>
            </a:r>
            <a:r>
              <a:rPr lang="en-US" altLang="de-DE" dirty="0" err="1">
                <a:latin typeface="Trebuchet MS" pitchFamily="34" charset="0"/>
              </a:rPr>
              <a:t>MSExcel</a:t>
            </a:r>
            <a:r>
              <a:rPr lang="en-US" altLang="de-DE" dirty="0">
                <a:latin typeface="Trebuchet MS" pitchFamily="34" charset="0"/>
              </a:rPr>
              <a:t>® (version higher than 2010) to be used</a:t>
            </a:r>
          </a:p>
          <a:p>
            <a:pPr lvl="1"/>
            <a:r>
              <a:rPr lang="en-US" altLang="de-DE" dirty="0" smtClean="0">
                <a:latin typeface="Trebuchet MS" pitchFamily="34" charset="0"/>
              </a:rPr>
              <a:t>Limited </a:t>
            </a:r>
            <a:r>
              <a:rPr lang="en-US" altLang="de-DE" dirty="0">
                <a:latin typeface="Trebuchet MS" pitchFamily="34" charset="0"/>
              </a:rPr>
              <a:t>amount of technologies implemented </a:t>
            </a:r>
            <a:endParaRPr lang="en-US" altLang="de-DE" dirty="0" smtClean="0">
              <a:latin typeface="Trebuchet MS" pitchFamily="34" charset="0"/>
            </a:endParaRPr>
          </a:p>
          <a:p>
            <a:pPr lvl="1"/>
            <a:r>
              <a:rPr lang="en-US" altLang="de-DE" dirty="0" smtClean="0">
                <a:latin typeface="Trebuchet MS" pitchFamily="34" charset="0"/>
              </a:rPr>
              <a:t>Mass </a:t>
            </a:r>
            <a:r>
              <a:rPr lang="en-US" altLang="de-DE" dirty="0">
                <a:latin typeface="Trebuchet MS" pitchFamily="34" charset="0"/>
              </a:rPr>
              <a:t>flow balance </a:t>
            </a:r>
            <a:r>
              <a:rPr lang="en-US" altLang="de-DE" dirty="0" smtClean="0">
                <a:latin typeface="Trebuchet MS" pitchFamily="34" charset="0"/>
              </a:rPr>
              <a:t>check not </a:t>
            </a:r>
            <a:r>
              <a:rPr lang="en-US" altLang="de-DE" dirty="0">
                <a:latin typeface="Trebuchet MS" pitchFamily="34" charset="0"/>
              </a:rPr>
              <a:t>yet </a:t>
            </a:r>
            <a:r>
              <a:rPr lang="en-US" altLang="de-DE" dirty="0" smtClean="0">
                <a:latin typeface="Trebuchet MS" pitchFamily="34" charset="0"/>
              </a:rPr>
              <a:t>implemented, i.e. comparison </a:t>
            </a:r>
            <a:r>
              <a:rPr lang="en-US" altLang="de-DE" dirty="0">
                <a:latin typeface="Trebuchet MS" pitchFamily="34" charset="0"/>
              </a:rPr>
              <a:t>of systems with different performance is </a:t>
            </a:r>
            <a:r>
              <a:rPr lang="en-US" altLang="de-DE" dirty="0" smtClean="0">
                <a:latin typeface="Trebuchet MS" pitchFamily="34" charset="0"/>
              </a:rPr>
              <a:t>possible</a:t>
            </a:r>
            <a:endParaRPr lang="en-US" altLang="de-DE" dirty="0">
              <a:latin typeface="Trebuchet MS" pitchFamily="34" charset="0"/>
            </a:endParaRPr>
          </a:p>
          <a:p>
            <a:pPr lvl="1"/>
            <a:r>
              <a:rPr lang="en-US" altLang="de-DE" dirty="0" smtClean="0">
                <a:latin typeface="Trebuchet MS" pitchFamily="34" charset="0"/>
              </a:rPr>
              <a:t>Cost </a:t>
            </a:r>
            <a:r>
              <a:rPr lang="en-US" altLang="de-DE" dirty="0">
                <a:latin typeface="Trebuchet MS" pitchFamily="34" charset="0"/>
              </a:rPr>
              <a:t>functions based on </a:t>
            </a:r>
            <a:r>
              <a:rPr lang="en-US" altLang="de-DE" dirty="0" smtClean="0">
                <a:latin typeface="Trebuchet MS" pitchFamily="34" charset="0"/>
              </a:rPr>
              <a:t>BoQs </a:t>
            </a:r>
            <a:r>
              <a:rPr lang="en-US" altLang="de-DE" dirty="0">
                <a:latin typeface="Trebuchet MS" pitchFamily="34" charset="0"/>
              </a:rPr>
              <a:t>and not real cost</a:t>
            </a:r>
          </a:p>
          <a:p>
            <a:pPr lvl="1"/>
            <a:r>
              <a:rPr lang="en-US" altLang="de-DE" dirty="0" smtClean="0">
                <a:latin typeface="Trebuchet MS" pitchFamily="34" charset="0"/>
              </a:rPr>
              <a:t>Adaptation </a:t>
            </a:r>
            <a:r>
              <a:rPr lang="en-US" altLang="de-DE" dirty="0">
                <a:latin typeface="Trebuchet MS" pitchFamily="34" charset="0"/>
              </a:rPr>
              <a:t>to other </a:t>
            </a:r>
            <a:r>
              <a:rPr lang="en-US" altLang="de-DE" dirty="0" smtClean="0">
                <a:latin typeface="Trebuchet MS" pitchFamily="34" charset="0"/>
              </a:rPr>
              <a:t>countries </a:t>
            </a:r>
            <a:r>
              <a:rPr lang="en-US" altLang="de-DE" dirty="0">
                <a:latin typeface="Trebuchet MS" pitchFamily="34" charset="0"/>
              </a:rPr>
              <a:t>requires </a:t>
            </a:r>
            <a:r>
              <a:rPr lang="en-US" altLang="de-DE" dirty="0" smtClean="0">
                <a:latin typeface="Trebuchet MS" pitchFamily="34" charset="0"/>
              </a:rPr>
              <a:t>some efforts</a:t>
            </a:r>
            <a:endParaRPr lang="en-GB" altLang="de-DE" dirty="0" smtClean="0">
              <a:latin typeface="Trebuchet MS" pitchFamily="34" charset="0"/>
            </a:endParaRPr>
          </a:p>
          <a:p>
            <a:endParaRPr lang="de-DE" altLang="de-DE" dirty="0" smtClean="0">
              <a:latin typeface="Trebuchet MS" pitchFamily="34" charset="0"/>
            </a:endParaRPr>
          </a:p>
        </p:txBody>
      </p:sp>
      <p:sp>
        <p:nvSpPr>
          <p:cNvPr id="9221" name="Text Box 6"/>
          <p:cNvSpPr txBox="1">
            <a:spLocks noChangeArrowheads="1"/>
          </p:cNvSpPr>
          <p:nvPr/>
        </p:nvSpPr>
        <p:spPr bwMode="auto">
          <a:xfrm>
            <a:off x="107950" y="476250"/>
            <a:ext cx="6948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r>
              <a:rPr lang="en-GB" altLang="de-DE" sz="2200" b="1" i="1" dirty="0" smtClean="0">
                <a:solidFill>
                  <a:srgbClr val="808285"/>
                </a:solidFill>
              </a:rPr>
              <a:t>3. Advantages / disadvantages</a:t>
            </a:r>
            <a:endParaRPr lang="en-GB" altLang="de-DE" sz="2200" b="1" i="1" dirty="0">
              <a:solidFill>
                <a:srgbClr val="808285"/>
              </a:solidFill>
            </a:endParaRPr>
          </a:p>
        </p:txBody>
      </p:sp>
      <p:pic>
        <p:nvPicPr>
          <p:cNvPr id="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764704"/>
            <a:ext cx="14954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endParaRPr lang="de-AT"/>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p:cNvSpPr>
          <p:nvPr>
            <p:ph type="title"/>
          </p:nvPr>
        </p:nvSpPr>
        <p:spPr/>
        <p:txBody>
          <a:bodyPr/>
          <a:lstStyle/>
          <a:p>
            <a:r>
              <a:rPr lang="en-GB" altLang="de-DE" dirty="0">
                <a:latin typeface="Trebuchet MS" pitchFamily="34" charset="0"/>
              </a:rPr>
              <a:t>Community with 10'000 </a:t>
            </a:r>
            <a:r>
              <a:rPr lang="en-GB" altLang="de-DE" dirty="0" smtClean="0">
                <a:latin typeface="Trebuchet MS" pitchFamily="34" charset="0"/>
              </a:rPr>
              <a:t>inhabitants     </a:t>
            </a:r>
            <a:r>
              <a:rPr lang="en-GB" altLang="de-DE" dirty="0" smtClean="0">
                <a:solidFill>
                  <a:srgbClr val="7030A0"/>
                </a:solidFill>
                <a:latin typeface="Trebuchet MS" pitchFamily="34" charset="0"/>
              </a:rPr>
              <a:t>Assumptions</a:t>
            </a:r>
            <a:r>
              <a:rPr lang="en-GB" altLang="de-DE" dirty="0">
                <a:solidFill>
                  <a:srgbClr val="7030A0"/>
                </a:solidFill>
                <a:latin typeface="Trebuchet MS" pitchFamily="34" charset="0"/>
              </a:rPr>
              <a:t>:</a:t>
            </a:r>
            <a:endParaRPr lang="en-GB" altLang="de-DE" dirty="0" smtClean="0">
              <a:latin typeface="Trebuchet MS" pitchFamily="34" charset="0"/>
            </a:endParaRPr>
          </a:p>
        </p:txBody>
      </p:sp>
      <p:sp>
        <p:nvSpPr>
          <p:cNvPr id="8194" name="Rectangle 3"/>
          <p:cNvSpPr>
            <a:spLocks noGrp="1"/>
          </p:cNvSpPr>
          <p:nvPr>
            <p:ph type="body" idx="1"/>
          </p:nvPr>
        </p:nvSpPr>
        <p:spPr/>
        <p:txBody>
          <a:bodyPr/>
          <a:lstStyle/>
          <a:p>
            <a:r>
              <a:rPr lang="en-GB" altLang="de-DE" dirty="0" smtClean="0">
                <a:latin typeface="Trebuchet MS" pitchFamily="34" charset="0"/>
              </a:rPr>
              <a:t>Alternative </a:t>
            </a:r>
            <a:r>
              <a:rPr lang="en-GB" altLang="de-DE" dirty="0">
                <a:latin typeface="Trebuchet MS" pitchFamily="34" charset="0"/>
              </a:rPr>
              <a:t>1: </a:t>
            </a:r>
            <a:r>
              <a:rPr lang="en-GB" altLang="de-DE" b="1" dirty="0">
                <a:solidFill>
                  <a:srgbClr val="05627E"/>
                </a:solidFill>
                <a:latin typeface="Trebuchet MS" pitchFamily="34" charset="0"/>
              </a:rPr>
              <a:t>water borne sanitation system </a:t>
            </a:r>
          </a:p>
          <a:p>
            <a:pPr>
              <a:spcBef>
                <a:spcPts val="600"/>
              </a:spcBef>
            </a:pPr>
            <a:r>
              <a:rPr lang="en-GB" altLang="de-DE" dirty="0" smtClean="0">
                <a:latin typeface="Trebuchet MS" pitchFamily="34" charset="0"/>
              </a:rPr>
              <a:t>	house </a:t>
            </a:r>
            <a:r>
              <a:rPr lang="en-GB" altLang="de-DE" dirty="0">
                <a:latin typeface="Trebuchet MS" pitchFamily="34" charset="0"/>
              </a:rPr>
              <a:t>connections 		</a:t>
            </a:r>
          </a:p>
          <a:p>
            <a:pPr>
              <a:spcBef>
                <a:spcPts val="600"/>
              </a:spcBef>
            </a:pPr>
            <a:r>
              <a:rPr lang="en-GB" altLang="de-DE" dirty="0" smtClean="0">
                <a:latin typeface="Trebuchet MS" pitchFamily="34" charset="0"/>
              </a:rPr>
              <a:t>	sewer</a:t>
            </a:r>
            <a:endParaRPr lang="en-GB" altLang="de-DE" dirty="0">
              <a:latin typeface="Trebuchet MS" pitchFamily="34" charset="0"/>
            </a:endParaRPr>
          </a:p>
          <a:p>
            <a:pPr>
              <a:spcBef>
                <a:spcPts val="600"/>
              </a:spcBef>
            </a:pPr>
            <a:r>
              <a:rPr lang="en-GB" altLang="de-DE" dirty="0" smtClean="0">
                <a:latin typeface="Trebuchet MS" pitchFamily="34" charset="0"/>
              </a:rPr>
              <a:t>	wastewater </a:t>
            </a:r>
            <a:r>
              <a:rPr lang="en-GB" altLang="de-DE" dirty="0">
                <a:latin typeface="Trebuchet MS" pitchFamily="34" charset="0"/>
              </a:rPr>
              <a:t>treatment plant (SBR) </a:t>
            </a:r>
          </a:p>
          <a:p>
            <a:pPr>
              <a:spcBef>
                <a:spcPts val="600"/>
              </a:spcBef>
            </a:pPr>
            <a:r>
              <a:rPr lang="en-GB" altLang="de-DE" dirty="0" smtClean="0">
                <a:latin typeface="Trebuchet MS" pitchFamily="34" charset="0"/>
              </a:rPr>
              <a:t>	</a:t>
            </a:r>
            <a:r>
              <a:rPr lang="en-GB" altLang="de-DE" dirty="0" smtClean="0">
                <a:latin typeface="Trebuchet MS" pitchFamily="34" charset="0"/>
              </a:rPr>
              <a:t>sludge thickener</a:t>
            </a:r>
          </a:p>
          <a:p>
            <a:pPr>
              <a:spcBef>
                <a:spcPts val="600"/>
              </a:spcBef>
            </a:pPr>
            <a:r>
              <a:rPr lang="en-GB" altLang="de-DE" dirty="0">
                <a:latin typeface="Trebuchet MS" pitchFamily="34" charset="0"/>
              </a:rPr>
              <a:t>	</a:t>
            </a:r>
            <a:r>
              <a:rPr lang="en-GB" altLang="de-DE" dirty="0" smtClean="0">
                <a:latin typeface="Trebuchet MS" pitchFamily="34" charset="0"/>
              </a:rPr>
              <a:t>belt filter press</a:t>
            </a:r>
          </a:p>
          <a:p>
            <a:pPr>
              <a:spcBef>
                <a:spcPts val="600"/>
              </a:spcBef>
            </a:pPr>
            <a:r>
              <a:rPr lang="en-GB" altLang="de-DE" dirty="0">
                <a:latin typeface="Trebuchet MS" pitchFamily="34" charset="0"/>
              </a:rPr>
              <a:t>	</a:t>
            </a:r>
            <a:r>
              <a:rPr lang="en-GB" altLang="de-DE" dirty="0" smtClean="0">
                <a:latin typeface="Trebuchet MS" pitchFamily="34" charset="0"/>
              </a:rPr>
              <a:t>composing (de-watered sludge)</a:t>
            </a:r>
            <a:endParaRPr lang="en-GB" altLang="de-DE" dirty="0">
              <a:latin typeface="Trebuchet MS" pitchFamily="34" charset="0"/>
            </a:endParaRPr>
          </a:p>
          <a:p>
            <a:r>
              <a:rPr lang="en-GB" altLang="de-DE" dirty="0">
                <a:latin typeface="Trebuchet MS" pitchFamily="34" charset="0"/>
              </a:rPr>
              <a:t>Alternative 2: </a:t>
            </a:r>
            <a:r>
              <a:rPr lang="en-GB" altLang="de-DE" b="1" dirty="0">
                <a:solidFill>
                  <a:srgbClr val="05627E"/>
                </a:solidFill>
                <a:latin typeface="Trebuchet MS" pitchFamily="34" charset="0"/>
              </a:rPr>
              <a:t>dry sanitation system </a:t>
            </a:r>
          </a:p>
          <a:p>
            <a:pPr>
              <a:spcBef>
                <a:spcPts val="600"/>
              </a:spcBef>
            </a:pPr>
            <a:r>
              <a:rPr lang="en-GB" altLang="de-DE" dirty="0" smtClean="0">
                <a:latin typeface="Trebuchet MS" pitchFamily="34" charset="0"/>
              </a:rPr>
              <a:t>	urine-diverting </a:t>
            </a:r>
            <a:r>
              <a:rPr lang="en-GB" altLang="de-DE" dirty="0">
                <a:latin typeface="Trebuchet MS" pitchFamily="34" charset="0"/>
              </a:rPr>
              <a:t>dry toilets</a:t>
            </a:r>
          </a:p>
          <a:p>
            <a:pPr>
              <a:spcBef>
                <a:spcPts val="600"/>
              </a:spcBef>
            </a:pPr>
            <a:r>
              <a:rPr lang="en-GB" altLang="de-DE" dirty="0" smtClean="0">
                <a:latin typeface="Trebuchet MS" pitchFamily="34" charset="0"/>
              </a:rPr>
              <a:t>	collection </a:t>
            </a:r>
            <a:r>
              <a:rPr lang="en-GB" altLang="de-DE" dirty="0">
                <a:latin typeface="Trebuchet MS" pitchFamily="34" charset="0"/>
              </a:rPr>
              <a:t>of urine and faeces</a:t>
            </a:r>
          </a:p>
          <a:p>
            <a:pPr>
              <a:spcBef>
                <a:spcPts val="600"/>
              </a:spcBef>
            </a:pPr>
            <a:r>
              <a:rPr lang="en-GB" altLang="de-DE" dirty="0" smtClean="0">
                <a:latin typeface="Trebuchet MS" pitchFamily="34" charset="0"/>
              </a:rPr>
              <a:t>	struvite </a:t>
            </a:r>
            <a:r>
              <a:rPr lang="en-GB" altLang="de-DE" dirty="0">
                <a:latin typeface="Trebuchet MS" pitchFamily="34" charset="0"/>
              </a:rPr>
              <a:t>production from urine </a:t>
            </a:r>
          </a:p>
          <a:p>
            <a:pPr>
              <a:spcBef>
                <a:spcPts val="600"/>
              </a:spcBef>
            </a:pPr>
            <a:r>
              <a:rPr lang="en-GB" altLang="de-DE" dirty="0" smtClean="0">
                <a:latin typeface="Trebuchet MS" pitchFamily="34" charset="0"/>
              </a:rPr>
              <a:t>	+ </a:t>
            </a:r>
            <a:r>
              <a:rPr lang="en-GB" altLang="de-DE" dirty="0">
                <a:latin typeface="Trebuchet MS" pitchFamily="34" charset="0"/>
              </a:rPr>
              <a:t>VF CW </a:t>
            </a:r>
          </a:p>
          <a:p>
            <a:pPr>
              <a:spcBef>
                <a:spcPts val="600"/>
              </a:spcBef>
            </a:pPr>
            <a:r>
              <a:rPr lang="en-GB" altLang="de-DE" dirty="0" smtClean="0">
                <a:latin typeface="Trebuchet MS" pitchFamily="34" charset="0"/>
              </a:rPr>
              <a:t>	co-composing </a:t>
            </a:r>
            <a:r>
              <a:rPr lang="en-GB" altLang="de-DE" dirty="0">
                <a:latin typeface="Trebuchet MS" pitchFamily="34" charset="0"/>
              </a:rPr>
              <a:t>of faeces</a:t>
            </a:r>
          </a:p>
          <a:p>
            <a:endParaRPr lang="en-GB" altLang="de-DE" dirty="0" smtClean="0">
              <a:latin typeface="Trebuchet MS" pitchFamily="34" charset="0"/>
            </a:endParaRPr>
          </a:p>
        </p:txBody>
      </p:sp>
      <p:sp>
        <p:nvSpPr>
          <p:cNvPr id="819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spcBef>
                <a:spcPct val="0"/>
              </a:spcBef>
            </a:pPr>
            <a:fld id="{42036980-0898-4064-87F1-B8EF539DCA03}" type="slidenum">
              <a:rPr lang="en-GB" altLang="de-DE" sz="1200">
                <a:solidFill>
                  <a:srgbClr val="808285"/>
                </a:solidFill>
              </a:rPr>
              <a:pPr eaLnBrk="1" hangingPunct="1">
                <a:spcBef>
                  <a:spcPct val="0"/>
                </a:spcBef>
              </a:pPr>
              <a:t>8</a:t>
            </a:fld>
            <a:endParaRPr lang="en-GB" altLang="de-DE" sz="1200">
              <a:solidFill>
                <a:srgbClr val="808285"/>
              </a:solidFill>
            </a:endParaRPr>
          </a:p>
        </p:txBody>
      </p:sp>
      <p:sp>
        <p:nvSpPr>
          <p:cNvPr id="8196" name="Text Box 4"/>
          <p:cNvSpPr txBox="1">
            <a:spLocks noChangeArrowheads="1"/>
          </p:cNvSpPr>
          <p:nvPr/>
        </p:nvSpPr>
        <p:spPr bwMode="auto">
          <a:xfrm>
            <a:off x="107950" y="476250"/>
            <a:ext cx="6948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r>
              <a:rPr lang="en-GB" altLang="de-DE" sz="2200" b="1" i="1" dirty="0" smtClean="0">
                <a:solidFill>
                  <a:srgbClr val="808080"/>
                </a:solidFill>
              </a:rPr>
              <a:t>4. Example</a:t>
            </a:r>
            <a:endParaRPr lang="en-GB" altLang="de-DE" sz="2200" b="1" i="1" dirty="0">
              <a:solidFill>
                <a:srgbClr val="808080"/>
              </a:solidFill>
            </a:endParaRPr>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764704"/>
            <a:ext cx="14954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p:cNvSpPr>
          <p:nvPr/>
        </p:nvSpPr>
        <p:spPr bwMode="auto">
          <a:xfrm>
            <a:off x="5004048" y="1484784"/>
            <a:ext cx="83883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50000"/>
              </a:spcBef>
              <a:spcAft>
                <a:spcPct val="0"/>
              </a:spcAft>
              <a:buFont typeface="Arial" pitchFamily="34" charset="0"/>
              <a:defRPr sz="2000" kern="1200">
                <a:solidFill>
                  <a:schemeClr val="tx1"/>
                </a:solidFill>
                <a:latin typeface="Trebuchet MS"/>
                <a:ea typeface="MS PGothic" pitchFamily="34" charset="-128"/>
                <a:cs typeface="Trebuchet MS"/>
              </a:defRPr>
            </a:lvl1pPr>
            <a:lvl2pPr marL="444500" indent="-174625" algn="l" defTabSz="457200" rtl="0" eaLnBrk="0" fontAlgn="base" hangingPunct="0">
              <a:spcBef>
                <a:spcPct val="20000"/>
              </a:spcBef>
              <a:spcAft>
                <a:spcPct val="0"/>
              </a:spcAft>
              <a:buChar char="•"/>
              <a:defRPr sz="2000" kern="1200">
                <a:solidFill>
                  <a:schemeClr val="tx1"/>
                </a:solidFill>
                <a:latin typeface="Trebuchet MS"/>
                <a:ea typeface="MS PGothic" pitchFamily="34" charset="-128"/>
                <a:cs typeface="Trebuchet MS"/>
              </a:defRPr>
            </a:lvl2pPr>
            <a:lvl3pPr marL="809625" indent="-1857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MS PGothic" pitchFamily="34" charset="-128"/>
                <a:cs typeface="Trebuchet MS"/>
              </a:defRPr>
            </a:lvl3pPr>
            <a:lvl4pPr marL="1254125" indent="-184150" algn="l" defTabSz="457200" rtl="0" eaLnBrk="0" fontAlgn="base" hangingPunct="0">
              <a:spcBef>
                <a:spcPct val="20000"/>
              </a:spcBef>
              <a:spcAft>
                <a:spcPct val="0"/>
              </a:spcAft>
              <a:buChar char="-"/>
              <a:defRPr sz="2000" kern="1200">
                <a:solidFill>
                  <a:schemeClr val="tx1"/>
                </a:solidFill>
                <a:latin typeface="Trebuchet MS"/>
                <a:ea typeface="MS PGothic" pitchFamily="34" charset="-128"/>
                <a:cs typeface="Trebuchet MS"/>
              </a:defRPr>
            </a:lvl4pPr>
            <a:lvl5pPr marL="1617663" indent="-184150" algn="l" defTabSz="457200" rtl="0" eaLnBrk="0" fontAlgn="base" hangingPunct="0">
              <a:spcBef>
                <a:spcPct val="20000"/>
              </a:spcBef>
              <a:spcAft>
                <a:spcPct val="0"/>
              </a:spcAft>
              <a:buFont typeface="Arial" pitchFamily="34" charset="0"/>
              <a:defRPr sz="2000" kern="1200">
                <a:solidFill>
                  <a:schemeClr val="tx1"/>
                </a:solidFill>
                <a:latin typeface="Trebuchet MS"/>
                <a:ea typeface="MS PGothic" pitchFamily="34" charset="-128"/>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ltLang="de-DE" dirty="0" smtClean="0">
                <a:solidFill>
                  <a:srgbClr val="7030A0"/>
                </a:solidFill>
                <a:latin typeface="Trebuchet MS" pitchFamily="34" charset="0"/>
              </a:rPr>
              <a:t>	</a:t>
            </a:r>
            <a:endParaRPr lang="en-GB" altLang="de-DE" b="1" dirty="0" smtClean="0">
              <a:solidFill>
                <a:srgbClr val="7030A0"/>
              </a:solidFill>
              <a:latin typeface="Trebuchet MS" pitchFamily="34" charset="0"/>
            </a:endParaRPr>
          </a:p>
          <a:p>
            <a:pPr>
              <a:spcBef>
                <a:spcPts val="600"/>
              </a:spcBef>
            </a:pPr>
            <a:endParaRPr lang="en-GB" altLang="de-DE" dirty="0" smtClean="0">
              <a:solidFill>
                <a:srgbClr val="7030A0"/>
              </a:solidFill>
              <a:latin typeface="Trebuchet MS" pitchFamily="34" charset="0"/>
            </a:endParaRPr>
          </a:p>
          <a:p>
            <a:pPr>
              <a:spcBef>
                <a:spcPts val="600"/>
              </a:spcBef>
            </a:pPr>
            <a:r>
              <a:rPr lang="en-GB" altLang="de-DE" dirty="0" smtClean="0">
                <a:solidFill>
                  <a:srgbClr val="7030A0"/>
                </a:solidFill>
                <a:latin typeface="Trebuchet MS" pitchFamily="34" charset="0"/>
              </a:rPr>
              <a:t>Length: 25 km</a:t>
            </a:r>
          </a:p>
          <a:p>
            <a:pPr>
              <a:spcBef>
                <a:spcPts val="600"/>
              </a:spcBef>
            </a:pPr>
            <a:r>
              <a:rPr lang="en-GB" altLang="de-DE" dirty="0" smtClean="0">
                <a:solidFill>
                  <a:srgbClr val="7030A0"/>
                </a:solidFill>
                <a:latin typeface="Trebuchet MS" pitchFamily="34" charset="0"/>
              </a:rPr>
              <a:t>Nitrification</a:t>
            </a:r>
          </a:p>
          <a:p>
            <a:pPr>
              <a:spcBef>
                <a:spcPts val="600"/>
              </a:spcBef>
            </a:pPr>
            <a:r>
              <a:rPr lang="en-GB" altLang="de-DE" dirty="0" smtClean="0">
                <a:solidFill>
                  <a:srgbClr val="7030A0"/>
                </a:solidFill>
                <a:latin typeface="Trebuchet MS" pitchFamily="34" charset="0"/>
              </a:rPr>
              <a:t>Sludge = </a:t>
            </a:r>
            <a:r>
              <a:rPr lang="en-GB" altLang="de-DE" dirty="0" smtClean="0">
                <a:solidFill>
                  <a:srgbClr val="7030A0"/>
                </a:solidFill>
                <a:latin typeface="Trebuchet MS" pitchFamily="34" charset="0"/>
              </a:rPr>
              <a:t>0.008 * PE = 80 m³/d</a:t>
            </a:r>
            <a:endParaRPr lang="en-GB" altLang="de-DE" dirty="0" smtClean="0">
              <a:solidFill>
                <a:srgbClr val="7030A0"/>
              </a:solidFill>
              <a:latin typeface="Trebuchet MS" pitchFamily="34" charset="0"/>
            </a:endParaRPr>
          </a:p>
          <a:p>
            <a:pPr>
              <a:spcBef>
                <a:spcPts val="600"/>
              </a:spcBef>
            </a:pPr>
            <a:r>
              <a:rPr lang="en-GB" altLang="de-DE" dirty="0">
                <a:solidFill>
                  <a:srgbClr val="7030A0"/>
                </a:solidFill>
                <a:latin typeface="Trebuchet MS" pitchFamily="34" charset="0"/>
              </a:rPr>
              <a:t>Sludge = </a:t>
            </a:r>
            <a:r>
              <a:rPr lang="en-GB" altLang="de-DE" dirty="0" smtClean="0">
                <a:solidFill>
                  <a:srgbClr val="7030A0"/>
                </a:solidFill>
                <a:latin typeface="Trebuchet MS" pitchFamily="34" charset="0"/>
              </a:rPr>
              <a:t>0.002 </a:t>
            </a:r>
            <a:r>
              <a:rPr lang="en-GB" altLang="de-DE" dirty="0">
                <a:solidFill>
                  <a:srgbClr val="7030A0"/>
                </a:solidFill>
                <a:latin typeface="Trebuchet MS" pitchFamily="34" charset="0"/>
              </a:rPr>
              <a:t>* PE = </a:t>
            </a:r>
            <a:r>
              <a:rPr lang="en-GB" altLang="de-DE" dirty="0" smtClean="0">
                <a:solidFill>
                  <a:srgbClr val="7030A0"/>
                </a:solidFill>
                <a:latin typeface="Trebuchet MS" pitchFamily="34" charset="0"/>
              </a:rPr>
              <a:t>20 </a:t>
            </a:r>
            <a:r>
              <a:rPr lang="en-GB" altLang="de-DE" dirty="0">
                <a:solidFill>
                  <a:srgbClr val="7030A0"/>
                </a:solidFill>
                <a:latin typeface="Trebuchet MS" pitchFamily="34" charset="0"/>
              </a:rPr>
              <a:t>m³/d</a:t>
            </a:r>
          </a:p>
          <a:p>
            <a:pPr>
              <a:spcBef>
                <a:spcPts val="600"/>
              </a:spcBef>
            </a:pPr>
            <a:r>
              <a:rPr lang="en-GB" altLang="de-DE" dirty="0">
                <a:solidFill>
                  <a:srgbClr val="7030A0"/>
                </a:solidFill>
                <a:latin typeface="Trebuchet MS" pitchFamily="34" charset="0"/>
              </a:rPr>
              <a:t>Sludge = </a:t>
            </a:r>
            <a:r>
              <a:rPr lang="en-GB" altLang="de-DE" dirty="0" smtClean="0">
                <a:solidFill>
                  <a:srgbClr val="7030A0"/>
                </a:solidFill>
                <a:latin typeface="Trebuchet MS" pitchFamily="34" charset="0"/>
              </a:rPr>
              <a:t>0.128 </a:t>
            </a:r>
            <a:r>
              <a:rPr lang="en-GB" altLang="de-DE" dirty="0">
                <a:solidFill>
                  <a:srgbClr val="7030A0"/>
                </a:solidFill>
                <a:latin typeface="Trebuchet MS" pitchFamily="34" charset="0"/>
              </a:rPr>
              <a:t>* PE = </a:t>
            </a:r>
            <a:r>
              <a:rPr lang="en-GB" altLang="de-DE" dirty="0" smtClean="0">
                <a:solidFill>
                  <a:srgbClr val="7030A0"/>
                </a:solidFill>
                <a:latin typeface="Trebuchet MS" pitchFamily="34" charset="0"/>
              </a:rPr>
              <a:t>1280 m³/y</a:t>
            </a:r>
            <a:endParaRPr lang="en-GB" altLang="de-DE" dirty="0">
              <a:solidFill>
                <a:srgbClr val="7030A0"/>
              </a:solidFill>
              <a:latin typeface="Trebuchet MS" pitchFamily="34" charset="0"/>
            </a:endParaRPr>
          </a:p>
          <a:p>
            <a:pPr>
              <a:spcBef>
                <a:spcPts val="600"/>
              </a:spcBef>
            </a:pPr>
            <a:endParaRPr lang="en-GB" altLang="de-DE" dirty="0" smtClean="0">
              <a:solidFill>
                <a:srgbClr val="7030A0"/>
              </a:solidFill>
              <a:latin typeface="Trebuchet MS" pitchFamily="34" charset="0"/>
            </a:endParaRPr>
          </a:p>
          <a:p>
            <a:pPr>
              <a:spcBef>
                <a:spcPts val="600"/>
              </a:spcBef>
            </a:pPr>
            <a:r>
              <a:rPr lang="en-GB" altLang="de-DE" dirty="0" smtClean="0">
                <a:solidFill>
                  <a:srgbClr val="7030A0"/>
                </a:solidFill>
                <a:latin typeface="Trebuchet MS" pitchFamily="34" charset="0"/>
              </a:rPr>
              <a:t>Urine </a:t>
            </a:r>
            <a:r>
              <a:rPr lang="en-GB" altLang="de-DE" dirty="0" smtClean="0">
                <a:solidFill>
                  <a:srgbClr val="7030A0"/>
                </a:solidFill>
                <a:latin typeface="Trebuchet MS" pitchFamily="34" charset="0"/>
              </a:rPr>
              <a:t>collection interval: 14 days</a:t>
            </a:r>
          </a:p>
          <a:p>
            <a:pPr>
              <a:spcBef>
                <a:spcPts val="600"/>
              </a:spcBef>
            </a:pPr>
            <a:r>
              <a:rPr lang="en-GB" altLang="de-DE" dirty="0" smtClean="0">
                <a:solidFill>
                  <a:srgbClr val="7030A0"/>
                </a:solidFill>
                <a:latin typeface="Trebuchet MS" pitchFamily="34" charset="0"/>
              </a:rPr>
              <a:t>Distance to treatment site: 10 km</a:t>
            </a:r>
          </a:p>
          <a:p>
            <a:pPr>
              <a:spcBef>
                <a:spcPts val="600"/>
              </a:spcBef>
            </a:pPr>
            <a:endParaRPr lang="en-GB" altLang="de-DE" dirty="0" smtClean="0">
              <a:solidFill>
                <a:srgbClr val="7030A0"/>
              </a:solidFill>
              <a:latin typeface="Trebuchet MS" pitchFamily="34" charset="0"/>
            </a:endParaRPr>
          </a:p>
          <a:p>
            <a:pPr>
              <a:spcBef>
                <a:spcPts val="600"/>
              </a:spcBef>
            </a:pPr>
            <a:r>
              <a:rPr lang="en-GB" altLang="de-DE" dirty="0" smtClean="0">
                <a:solidFill>
                  <a:srgbClr val="7030A0"/>
                </a:solidFill>
                <a:latin typeface="Trebuchet MS" pitchFamily="34" charset="0"/>
              </a:rPr>
              <a:t>size </a:t>
            </a:r>
            <a:r>
              <a:rPr lang="en-GB" altLang="de-DE" dirty="0">
                <a:solidFill>
                  <a:srgbClr val="7030A0"/>
                </a:solidFill>
                <a:latin typeface="Trebuchet MS" pitchFamily="34" charset="0"/>
              </a:rPr>
              <a:t>170 PE w. 1.5 m²/PE</a:t>
            </a:r>
          </a:p>
          <a:p>
            <a:pPr>
              <a:spcBef>
                <a:spcPts val="600"/>
              </a:spcBef>
            </a:pPr>
            <a:endParaRPr lang="en-GB" altLang="de-DE" dirty="0" smtClean="0">
              <a:solidFill>
                <a:srgbClr val="7030A0"/>
              </a:solidFill>
              <a:latin typeface="Trebuchet MS" pitchFamily="34" charset="0"/>
            </a:endParaRPr>
          </a:p>
          <a:p>
            <a:pPr>
              <a:spcBef>
                <a:spcPts val="600"/>
              </a:spcBef>
            </a:pPr>
            <a:endParaRPr lang="en-GB" altLang="de-DE" dirty="0" smtClean="0">
              <a:solidFill>
                <a:srgbClr val="7030A0"/>
              </a:solidFill>
              <a:latin typeface="Trebuchet MS" pitchFamily="34" charset="0"/>
            </a:endParaRPr>
          </a:p>
          <a:p>
            <a:endParaRPr lang="en-GB" altLang="de-DE" dirty="0" smtClean="0">
              <a:solidFill>
                <a:srgbClr val="7030A0"/>
              </a:solidFill>
              <a:latin typeface="Trebuchet MS"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spcBef>
                <a:spcPct val="0"/>
              </a:spcBef>
            </a:pPr>
            <a:fld id="{42036980-0898-4064-87F1-B8EF539DCA03}" type="slidenum">
              <a:rPr lang="en-GB" altLang="de-DE" sz="1200">
                <a:solidFill>
                  <a:srgbClr val="808285"/>
                </a:solidFill>
              </a:rPr>
              <a:pPr eaLnBrk="1" hangingPunct="1">
                <a:spcBef>
                  <a:spcPct val="0"/>
                </a:spcBef>
              </a:pPr>
              <a:t>9</a:t>
            </a:fld>
            <a:endParaRPr lang="en-GB" altLang="de-DE" sz="1200">
              <a:solidFill>
                <a:srgbClr val="808285"/>
              </a:solidFill>
            </a:endParaRPr>
          </a:p>
        </p:txBody>
      </p:sp>
      <p:sp>
        <p:nvSpPr>
          <p:cNvPr id="8196" name="Text Box 4"/>
          <p:cNvSpPr txBox="1">
            <a:spLocks noChangeArrowheads="1"/>
          </p:cNvSpPr>
          <p:nvPr/>
        </p:nvSpPr>
        <p:spPr bwMode="auto">
          <a:xfrm>
            <a:off x="107950" y="476250"/>
            <a:ext cx="6948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defTabSz="4572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eaLnBrk="1" hangingPunct="1"/>
            <a:r>
              <a:rPr lang="en-GB" altLang="de-DE" sz="2200" b="1" i="1" dirty="0" smtClean="0">
                <a:solidFill>
                  <a:srgbClr val="808080"/>
                </a:solidFill>
              </a:rPr>
              <a:t>4. Example</a:t>
            </a:r>
            <a:endParaRPr lang="en-GB" altLang="de-DE" sz="2200" b="1" i="1" dirty="0">
              <a:solidFill>
                <a:srgbClr val="808080"/>
              </a:solidFill>
            </a:endParaRPr>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764704"/>
            <a:ext cx="14954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p:txBody>
          <a:bodyPr/>
          <a:lstStyle/>
          <a:p>
            <a:endParaRPr lang="de-AT"/>
          </a:p>
        </p:txBody>
      </p:sp>
      <p:sp>
        <p:nvSpPr>
          <p:cNvPr id="11" name="Text Box 6"/>
          <p:cNvSpPr txBox="1">
            <a:spLocks noChangeArrowheads="1"/>
          </p:cNvSpPr>
          <p:nvPr/>
        </p:nvSpPr>
        <p:spPr bwMode="auto">
          <a:xfrm>
            <a:off x="360363" y="6021288"/>
            <a:ext cx="26545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defRPr sz="2400">
                <a:solidFill>
                  <a:schemeClr val="tx1"/>
                </a:solidFill>
                <a:latin typeface="Trebuchet MS" pitchFamily="34" charset="0"/>
                <a:ea typeface="MS PGothic" pitchFamily="34" charset="-128"/>
              </a:defRPr>
            </a:lvl1pPr>
            <a:lvl2pPr marL="742950" indent="-285750" eaLnBrk="0" hangingPunct="0">
              <a:spcBef>
                <a:spcPct val="50000"/>
              </a:spcBef>
              <a:defRPr sz="2400">
                <a:solidFill>
                  <a:schemeClr val="tx1"/>
                </a:solidFill>
                <a:latin typeface="Trebuchet MS" pitchFamily="34" charset="0"/>
                <a:ea typeface="MS PGothic" pitchFamily="34" charset="-128"/>
              </a:defRPr>
            </a:lvl2pPr>
            <a:lvl3pPr marL="1143000" indent="-228600" eaLnBrk="0" hangingPunct="0">
              <a:spcBef>
                <a:spcPct val="50000"/>
              </a:spcBef>
              <a:defRPr sz="2400">
                <a:solidFill>
                  <a:schemeClr val="tx1"/>
                </a:solidFill>
                <a:latin typeface="Trebuchet MS" pitchFamily="34" charset="0"/>
                <a:ea typeface="MS PGothic" pitchFamily="34" charset="-128"/>
              </a:defRPr>
            </a:lvl3pPr>
            <a:lvl4pPr marL="1600200" indent="-228600" eaLnBrk="0" hangingPunct="0">
              <a:spcBef>
                <a:spcPct val="50000"/>
              </a:spcBef>
              <a:defRPr sz="2400">
                <a:solidFill>
                  <a:schemeClr val="tx1"/>
                </a:solidFill>
                <a:latin typeface="Trebuchet MS" pitchFamily="34" charset="0"/>
                <a:ea typeface="MS PGothic" pitchFamily="34" charset="-128"/>
              </a:defRPr>
            </a:lvl4pPr>
            <a:lvl5pPr marL="2057400" indent="-228600" eaLnBrk="0" hangingPunct="0">
              <a:spcBef>
                <a:spcPct val="50000"/>
              </a:spcBef>
              <a:defRPr sz="2400">
                <a:solidFill>
                  <a:schemeClr val="tx1"/>
                </a:solidFill>
                <a:latin typeface="Trebuchet MS"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Trebuchet MS" pitchFamily="34" charset="0"/>
                <a:ea typeface="MS PGothic" pitchFamily="34" charset="-128"/>
              </a:defRPr>
            </a:lvl9pPr>
          </a:lstStyle>
          <a:p>
            <a:pPr defTabSz="914400" eaLnBrk="1" hangingPunct="1"/>
            <a:r>
              <a:rPr lang="en-GB" altLang="de-DE" sz="1400" dirty="0" smtClean="0"/>
              <a:t>"Project information" sheet</a:t>
            </a:r>
            <a:endParaRPr lang="en-GB" altLang="de-DE"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62" y="906463"/>
            <a:ext cx="6199262" cy="510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515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Benutzerdefiniertes Design 13">
      <a:dk1>
        <a:srgbClr val="000000"/>
      </a:dk1>
      <a:lt1>
        <a:srgbClr val="FFFFFF"/>
      </a:lt1>
      <a:dk2>
        <a:srgbClr val="1F497D"/>
      </a:dk2>
      <a:lt2>
        <a:srgbClr val="EEECE1"/>
      </a:lt2>
      <a:accent1>
        <a:srgbClr val="4F81BD"/>
      </a:accent1>
      <a:accent2>
        <a:srgbClr val="A6CE39"/>
      </a:accent2>
      <a:accent3>
        <a:srgbClr val="FFFFFF"/>
      </a:accent3>
      <a:accent4>
        <a:srgbClr val="000000"/>
      </a:accent4>
      <a:accent5>
        <a:srgbClr val="B2C1DB"/>
      </a:accent5>
      <a:accent6>
        <a:srgbClr val="96BA33"/>
      </a:accent6>
      <a:hlink>
        <a:srgbClr val="024E56"/>
      </a:hlink>
      <a:folHlink>
        <a:srgbClr val="05627E"/>
      </a:folHlink>
    </a:clrScheme>
    <a:fontScheme name="Benutzerdefiniertes Design">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nutzerdefiniertes Design 13">
        <a:dk1>
          <a:srgbClr val="000000"/>
        </a:dk1>
        <a:lt1>
          <a:srgbClr val="FFFFFF"/>
        </a:lt1>
        <a:dk2>
          <a:srgbClr val="1F497D"/>
        </a:dk2>
        <a:lt2>
          <a:srgbClr val="EEECE1"/>
        </a:lt2>
        <a:accent1>
          <a:srgbClr val="4F81BD"/>
        </a:accent1>
        <a:accent2>
          <a:srgbClr val="A6CE39"/>
        </a:accent2>
        <a:accent3>
          <a:srgbClr val="FFFFFF"/>
        </a:accent3>
        <a:accent4>
          <a:srgbClr val="000000"/>
        </a:accent4>
        <a:accent5>
          <a:srgbClr val="B2C1DB"/>
        </a:accent5>
        <a:accent6>
          <a:srgbClr val="96BA33"/>
        </a:accent6>
        <a:hlink>
          <a:srgbClr val="024E56"/>
        </a:hlink>
        <a:folHlink>
          <a:srgbClr val="0562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2">
      <a:dk1>
        <a:srgbClr val="000000"/>
      </a:dk1>
      <a:lt1>
        <a:srgbClr val="FFFFFF"/>
      </a:lt1>
      <a:dk2>
        <a:srgbClr val="1F497D"/>
      </a:dk2>
      <a:lt2>
        <a:srgbClr val="EEECE1"/>
      </a:lt2>
      <a:accent1>
        <a:srgbClr val="4F81BD"/>
      </a:accent1>
      <a:accent2>
        <a:srgbClr val="A6CE39"/>
      </a:accent2>
      <a:accent3>
        <a:srgbClr val="FFFFFF"/>
      </a:accent3>
      <a:accent4>
        <a:srgbClr val="000000"/>
      </a:accent4>
      <a:accent5>
        <a:srgbClr val="B2C1DB"/>
      </a:accent5>
      <a:accent6>
        <a:srgbClr val="96BA33"/>
      </a:accent6>
      <a:hlink>
        <a:srgbClr val="024E56"/>
      </a:hlink>
      <a:folHlink>
        <a:srgbClr val="0562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F497D"/>
        </a:dk2>
        <a:lt2>
          <a:srgbClr val="EEECE1"/>
        </a:lt2>
        <a:accent1>
          <a:srgbClr val="4F81BD"/>
        </a:accent1>
        <a:accent2>
          <a:srgbClr val="A6CE39"/>
        </a:accent2>
        <a:accent3>
          <a:srgbClr val="FFFFFF"/>
        </a:accent3>
        <a:accent4>
          <a:srgbClr val="000000"/>
        </a:accent4>
        <a:accent5>
          <a:srgbClr val="B2C1DB"/>
        </a:accent5>
        <a:accent6>
          <a:srgbClr val="96BA33"/>
        </a:accent6>
        <a:hlink>
          <a:srgbClr val="024E56"/>
        </a:hlink>
        <a:folHlink>
          <a:srgbClr val="05627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924</Words>
  <Application>Microsoft Office PowerPoint</Application>
  <PresentationFormat>Bildschirmpräsentation (4:3)</PresentationFormat>
  <Paragraphs>131</Paragraphs>
  <Slides>15</Slides>
  <Notes>2</Notes>
  <HiddenSlides>0</HiddenSlides>
  <MMClips>0</MMClips>
  <ScaleCrop>false</ScaleCrop>
  <HeadingPairs>
    <vt:vector size="4" baseType="variant">
      <vt:variant>
        <vt:lpstr>Design</vt:lpstr>
      </vt:variant>
      <vt:variant>
        <vt:i4>3</vt:i4>
      </vt:variant>
      <vt:variant>
        <vt:lpstr>Folientitel</vt:lpstr>
      </vt:variant>
      <vt:variant>
        <vt:i4>15</vt:i4>
      </vt:variant>
    </vt:vector>
  </HeadingPairs>
  <TitlesOfParts>
    <vt:vector size="18" baseType="lpstr">
      <vt:lpstr>Benutzerdefiniertes Design</vt:lpstr>
      <vt:lpstr>Office Theme</vt:lpstr>
      <vt:lpstr>1_Office Theme</vt:lpstr>
      <vt:lpstr>CLARA Simplified Planning Tool</vt:lpstr>
      <vt:lpstr>Copy it, adapt it, use it – but acknowledge the source!</vt:lpstr>
      <vt:lpstr>Contents</vt:lpstr>
      <vt:lpstr>PowerPoint-Präsentation</vt:lpstr>
      <vt:lpstr>PowerPoint-Präsentation</vt:lpstr>
      <vt:lpstr>PowerPoint-Präsentation</vt:lpstr>
      <vt:lpstr>PowerPoint-Präsentation</vt:lpstr>
      <vt:lpstr>Community with 10'000 inhabitants     Assumptions:</vt:lpstr>
      <vt:lpstr>PowerPoint-Präsentation</vt:lpstr>
      <vt:lpstr>PowerPoint-Präsentation</vt:lpstr>
      <vt:lpstr>PowerPoint-Präsentation</vt:lpstr>
      <vt:lpstr>PowerPoint-Präsentation</vt:lpstr>
      <vt:lpstr>CLARA Simplified Planning Tool (SPT)</vt:lpstr>
      <vt:lpstr>Acknowledgements</vt:lpstr>
      <vt:lpstr>PowerPoint-Präsentation</vt:lpstr>
    </vt:vector>
  </TitlesOfParts>
  <Company>Wei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Alain</dc:creator>
  <cp:lastModifiedBy>Günter Langergraber</cp:lastModifiedBy>
  <cp:revision>117</cp:revision>
  <dcterms:created xsi:type="dcterms:W3CDTF">2011-11-01T09:13:29Z</dcterms:created>
  <dcterms:modified xsi:type="dcterms:W3CDTF">2014-02-06T09:41:37Z</dcterms:modified>
</cp:coreProperties>
</file>