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85" r:id="rId2"/>
    <p:sldId id="346" r:id="rId3"/>
    <p:sldId id="386" r:id="rId4"/>
    <p:sldId id="389" r:id="rId5"/>
    <p:sldId id="387" r:id="rId6"/>
    <p:sldId id="388" r:id="rId7"/>
    <p:sldId id="390" r:id="rId8"/>
    <p:sldId id="391" r:id="rId9"/>
    <p:sldId id="392" r:id="rId10"/>
    <p:sldId id="397" r:id="rId11"/>
    <p:sldId id="398" r:id="rId12"/>
    <p:sldId id="395" r:id="rId13"/>
    <p:sldId id="393" r:id="rId14"/>
    <p:sldId id="396" r:id="rId15"/>
    <p:sldId id="394" r:id="rId16"/>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13" autoAdjust="0"/>
    <p:restoredTop sz="94656"/>
  </p:normalViewPr>
  <p:slideViewPr>
    <p:cSldViewPr>
      <p:cViewPr varScale="1">
        <p:scale>
          <a:sx n="84" d="100"/>
          <a:sy n="84" d="100"/>
        </p:scale>
        <p:origin x="2288"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B6B474-7593-4148-B652-FEB0DA2607D1}" type="datetimeFigureOut">
              <a:rPr lang="en-US" smtClean="0"/>
              <a:t>2/4/19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9167FBE-7A10-A24D-BB6E-B553EC4FF431}" type="slidenum">
              <a:rPr lang="en-US" smtClean="0"/>
              <a:t>‹Nr.›</a:t>
            </a:fld>
            <a:endParaRPr lang="en-US"/>
          </a:p>
        </p:txBody>
      </p:sp>
    </p:spTree>
    <p:extLst>
      <p:ext uri="{BB962C8B-B14F-4D97-AF65-F5344CB8AC3E}">
        <p14:creationId xmlns:p14="http://schemas.microsoft.com/office/powerpoint/2010/main" val="21057328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013BB-223A-4A7A-A9B6-504A14290792}" type="datetimeFigureOut">
              <a:rPr lang="nb-NO" smtClean="0"/>
              <a:t>04.02.2019</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0BF349-27A5-44C1-8C69-2C3879FAD297}" type="slidenum">
              <a:rPr lang="nb-NO" smtClean="0"/>
              <a:t>‹Nr.›</a:t>
            </a:fld>
            <a:endParaRPr lang="nb-NO"/>
          </a:p>
        </p:txBody>
      </p:sp>
    </p:spTree>
    <p:extLst>
      <p:ext uri="{BB962C8B-B14F-4D97-AF65-F5344CB8AC3E}">
        <p14:creationId xmlns:p14="http://schemas.microsoft.com/office/powerpoint/2010/main" val="1585638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D50BF349-27A5-44C1-8C69-2C3879FAD297}" type="slidenum">
              <a:rPr lang="nb-NO" smtClean="0"/>
              <a:t>15</a:t>
            </a:fld>
            <a:endParaRPr lang="nb-NO"/>
          </a:p>
        </p:txBody>
      </p:sp>
    </p:spTree>
    <p:extLst>
      <p:ext uri="{BB962C8B-B14F-4D97-AF65-F5344CB8AC3E}">
        <p14:creationId xmlns:p14="http://schemas.microsoft.com/office/powerpoint/2010/main" val="820870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Forside">
    <p:bg>
      <p:bgPr>
        <a:solidFill>
          <a:schemeClr val="accent1"/>
        </a:solidFill>
        <a:effectLst/>
      </p:bgPr>
    </p:bg>
    <p:spTree>
      <p:nvGrpSpPr>
        <p:cNvPr id="1" name=""/>
        <p:cNvGrpSpPr/>
        <p:nvPr/>
      </p:nvGrpSpPr>
      <p:grpSpPr>
        <a:xfrm>
          <a:off x="0" y="0"/>
          <a:ext cx="0" cy="0"/>
          <a:chOff x="0" y="0"/>
          <a:chExt cx="0" cy="0"/>
        </a:xfrm>
      </p:grpSpPr>
      <p:pic>
        <p:nvPicPr>
          <p:cNvPr id="2050" name="Picture 2" descr="Z:\NMBU\NMBU_symbol_1000prosent_av_18mm_RGB_hvi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02531" y="2571889"/>
            <a:ext cx="2147040" cy="17136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Bild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43293"/>
          <a:stretch/>
        </p:blipFill>
        <p:spPr>
          <a:xfrm>
            <a:off x="4476749" y="2570986"/>
            <a:ext cx="3240793" cy="1716027"/>
          </a:xfrm>
          <a:prstGeom prst="rect">
            <a:avLst/>
          </a:prstGeom>
        </p:spPr>
      </p:pic>
    </p:spTree>
    <p:extLst>
      <p:ext uri="{BB962C8B-B14F-4D97-AF65-F5344CB8AC3E}">
        <p14:creationId xmlns:p14="http://schemas.microsoft.com/office/powerpoint/2010/main" val="1763032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4" name="Plassholder for dato 3"/>
          <p:cNvSpPr>
            <a:spLocks noGrp="1"/>
          </p:cNvSpPr>
          <p:nvPr>
            <p:ph type="dt" sz="half" idx="10"/>
          </p:nvPr>
        </p:nvSpPr>
        <p:spPr/>
        <p:txBody>
          <a:bodyPr/>
          <a:lstStyle/>
          <a:p>
            <a:fld id="{2D7C15BB-DD19-BA48-A579-D254D1DDD798}" type="datetime1">
              <a:rPr lang="nb-NO" noProof="0" smtClean="0"/>
              <a:t>04.02.2019</a:t>
            </a:fld>
            <a:endParaRPr lang="en-GB" noProof="0" dirty="0"/>
          </a:p>
        </p:txBody>
      </p:sp>
      <p:sp>
        <p:nvSpPr>
          <p:cNvPr id="5" name="Plassholder for bunntekst 4"/>
          <p:cNvSpPr>
            <a:spLocks noGrp="1"/>
          </p:cNvSpPr>
          <p:nvPr>
            <p:ph type="ftr" sz="quarter" idx="11"/>
          </p:nvPr>
        </p:nvSpPr>
        <p:spPr/>
        <p:txBody>
          <a:bodyPr/>
          <a:lstStyle/>
          <a:p>
            <a:r>
              <a:rPr lang="en-US" noProof="0"/>
              <a:t>ArtcWASH 2018</a:t>
            </a:r>
            <a:endParaRPr lang="en-GB" noProof="0" dirty="0"/>
          </a:p>
        </p:txBody>
      </p:sp>
      <p:sp>
        <p:nvSpPr>
          <p:cNvPr id="6" name="Plassholder for lysbildenummer 5"/>
          <p:cNvSpPr>
            <a:spLocks noGrp="1"/>
          </p:cNvSpPr>
          <p:nvPr>
            <p:ph type="sldNum" sz="quarter" idx="12"/>
          </p:nvPr>
        </p:nvSpPr>
        <p:spPr/>
        <p:txBody>
          <a:bodyPr/>
          <a:lstStyle/>
          <a:p>
            <a:fld id="{76503D8D-F27D-49CA-A299-3589FD585F6D}" type="slidenum">
              <a:rPr lang="en-GB" noProof="0" smtClean="0"/>
              <a:t>‹Nr.›</a:t>
            </a:fld>
            <a:endParaRPr lang="en-GB" noProof="0" dirty="0"/>
          </a:p>
        </p:txBody>
      </p:sp>
      <p:sp>
        <p:nvSpPr>
          <p:cNvPr id="9" name="Plassholder for bilde 7"/>
          <p:cNvSpPr>
            <a:spLocks noGrp="1"/>
          </p:cNvSpPr>
          <p:nvPr>
            <p:ph type="pic" sz="quarter" idx="13"/>
          </p:nvPr>
        </p:nvSpPr>
        <p:spPr>
          <a:xfrm>
            <a:off x="576000" y="1920873"/>
            <a:ext cx="7992000" cy="4127501"/>
          </a:xfrm>
          <a:noFill/>
        </p:spPr>
        <p:txBody>
          <a:bodyPr tIns="2160000"/>
          <a:lstStyle>
            <a:lvl1pPr marL="0" indent="0" algn="ctr">
              <a:buNone/>
              <a:defRPr sz="1400">
                <a:solidFill>
                  <a:schemeClr val="tx1"/>
                </a:solidFill>
              </a:defRPr>
            </a:lvl1pPr>
          </a:lstStyle>
          <a:p>
            <a:r>
              <a:rPr lang="en-GB" noProof="0" dirty="0" err="1"/>
              <a:t>Klikk</a:t>
            </a:r>
            <a:r>
              <a:rPr lang="en-GB" noProof="0" dirty="0"/>
              <a:t> </a:t>
            </a:r>
            <a:r>
              <a:rPr lang="en-GB" noProof="0" dirty="0" err="1"/>
              <a:t>ikonet</a:t>
            </a:r>
            <a:r>
              <a:rPr lang="en-GB" noProof="0" dirty="0"/>
              <a:t> for å </a:t>
            </a:r>
            <a:r>
              <a:rPr lang="en-GB" noProof="0" dirty="0" err="1"/>
              <a:t>legge</a:t>
            </a:r>
            <a:r>
              <a:rPr lang="en-GB" noProof="0" dirty="0"/>
              <a:t> </a:t>
            </a:r>
            <a:r>
              <a:rPr lang="en-GB" noProof="0" dirty="0" err="1"/>
              <a:t>til</a:t>
            </a:r>
            <a:r>
              <a:rPr lang="en-GB" noProof="0" dirty="0"/>
              <a:t> et </a:t>
            </a:r>
            <a:r>
              <a:rPr lang="en-GB" noProof="0" dirty="0" err="1"/>
              <a:t>bilde</a:t>
            </a:r>
            <a:endParaRPr lang="en-GB" noProof="0" dirty="0"/>
          </a:p>
        </p:txBody>
      </p:sp>
    </p:spTree>
    <p:extLst>
      <p:ext uri="{BB962C8B-B14F-4D97-AF65-F5344CB8AC3E}">
        <p14:creationId xmlns:p14="http://schemas.microsoft.com/office/powerpoint/2010/main" val="186846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steside">
    <p:bg>
      <p:bgPr>
        <a:solidFill>
          <a:schemeClr val="accent3"/>
        </a:solidFill>
        <a:effectLst/>
      </p:bgPr>
    </p:bg>
    <p:spTree>
      <p:nvGrpSpPr>
        <p:cNvPr id="1" name=""/>
        <p:cNvGrpSpPr/>
        <p:nvPr/>
      </p:nvGrpSpPr>
      <p:grpSpPr>
        <a:xfrm>
          <a:off x="0" y="0"/>
          <a:ext cx="0" cy="0"/>
          <a:chOff x="0" y="0"/>
          <a:chExt cx="0" cy="0"/>
        </a:xfrm>
      </p:grpSpPr>
      <p:pic>
        <p:nvPicPr>
          <p:cNvPr id="1026" name="Picture 2" descr="Z:\NMBU\nmbu_ppt_sisteside_grafikk.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20874"/>
            <a:ext cx="9144000" cy="4937126"/>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Z:\NMBU\NMBU_symbol_1000prosent_av_18mm_RGB_hvi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70518" y="390436"/>
            <a:ext cx="676588" cy="54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93588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3" name="Plassholder for innhold 2"/>
          <p:cNvSpPr>
            <a:spLocks noGrp="1"/>
          </p:cNvSpPr>
          <p:nvPr>
            <p:ph sz="half" idx="1"/>
          </p:nvPr>
        </p:nvSpPr>
        <p:spPr>
          <a:xfrm>
            <a:off x="579353" y="1844825"/>
            <a:ext cx="3794294" cy="3960440"/>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Klikk</a:t>
            </a:r>
            <a:r>
              <a:rPr kumimoji="0" lang="en-GB" sz="2400" b="0" i="0" u="none" strike="noStrike" kern="1200" cap="none" spc="0" normalizeH="0" baseline="0" noProof="0" dirty="0">
                <a:ln>
                  <a:noFill/>
                </a:ln>
                <a:solidFill>
                  <a:prstClr val="black"/>
                </a:solidFill>
                <a:effectLst/>
                <a:uLnTx/>
                <a:uFillTx/>
                <a:latin typeface="+mn-lt"/>
              </a:rPr>
              <a:t> for å </a:t>
            </a:r>
            <a:r>
              <a:rPr kumimoji="0" lang="en-GB" sz="2400" b="0" i="0" u="none" strike="noStrike" kern="1200" cap="none" spc="0" normalizeH="0" baseline="0" noProof="0" dirty="0" err="1">
                <a:ln>
                  <a:noFill/>
                </a:ln>
                <a:solidFill>
                  <a:prstClr val="black"/>
                </a:solidFill>
                <a:effectLst/>
                <a:uLnTx/>
                <a:uFillTx/>
                <a:latin typeface="+mn-lt"/>
              </a:rPr>
              <a:t>redigere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tekststiler</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i</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malen</a:t>
            </a:r>
            <a:endParaRPr kumimoji="0" lang="en-GB" sz="2400" b="0" i="0" u="none" strike="noStrike" kern="1200" cap="none" spc="0" normalizeH="0" baseline="0" noProof="0" dirty="0">
              <a:ln>
                <a:noFill/>
              </a:ln>
              <a:solidFill>
                <a:prstClr val="black"/>
              </a:solidFill>
              <a:effectLst/>
              <a:uLnTx/>
              <a:uFillTx/>
              <a:latin typeface="+mn-lt"/>
            </a:endParaRP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n-lt"/>
              </a:rPr>
              <a:t>Andre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Tredje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Fjerde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Femte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p:txBody>
      </p:sp>
      <p:sp>
        <p:nvSpPr>
          <p:cNvPr id="4" name="Plassholder for innhold 3"/>
          <p:cNvSpPr>
            <a:spLocks noGrp="1"/>
          </p:cNvSpPr>
          <p:nvPr>
            <p:ph sz="half" idx="2"/>
          </p:nvPr>
        </p:nvSpPr>
        <p:spPr>
          <a:xfrm>
            <a:off x="4770353" y="1844825"/>
            <a:ext cx="3794294" cy="3960440"/>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Klikk</a:t>
            </a:r>
            <a:r>
              <a:rPr kumimoji="0" lang="en-GB" sz="2400" b="0" i="0" u="none" strike="noStrike" kern="1200" cap="none" spc="0" normalizeH="0" baseline="0" noProof="0" dirty="0">
                <a:ln>
                  <a:noFill/>
                </a:ln>
                <a:solidFill>
                  <a:prstClr val="black"/>
                </a:solidFill>
                <a:effectLst/>
                <a:uLnTx/>
                <a:uFillTx/>
                <a:latin typeface="+mn-lt"/>
              </a:rPr>
              <a:t> for å </a:t>
            </a:r>
            <a:r>
              <a:rPr kumimoji="0" lang="en-GB" sz="2400" b="0" i="0" u="none" strike="noStrike" kern="1200" cap="none" spc="0" normalizeH="0" baseline="0" noProof="0" dirty="0" err="1">
                <a:ln>
                  <a:noFill/>
                </a:ln>
                <a:solidFill>
                  <a:prstClr val="black"/>
                </a:solidFill>
                <a:effectLst/>
                <a:uLnTx/>
                <a:uFillTx/>
                <a:latin typeface="+mn-lt"/>
              </a:rPr>
              <a:t>redigere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tekststiler</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i</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malen</a:t>
            </a:r>
            <a:endParaRPr kumimoji="0" lang="en-GB" sz="2400" b="0" i="0" u="none" strike="noStrike" kern="1200" cap="none" spc="0" normalizeH="0" baseline="0" noProof="0" dirty="0">
              <a:ln>
                <a:noFill/>
              </a:ln>
              <a:solidFill>
                <a:prstClr val="black"/>
              </a:solidFill>
              <a:effectLst/>
              <a:uLnTx/>
              <a:uFillTx/>
              <a:latin typeface="+mn-lt"/>
            </a:endParaRP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n-lt"/>
              </a:rPr>
              <a:t>Andre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Tredje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Fjerde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Femte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p:txBody>
      </p:sp>
      <p:sp>
        <p:nvSpPr>
          <p:cNvPr id="5" name="Plassholder for dato 4"/>
          <p:cNvSpPr>
            <a:spLocks noGrp="1"/>
          </p:cNvSpPr>
          <p:nvPr>
            <p:ph type="dt" sz="half" idx="10"/>
          </p:nvPr>
        </p:nvSpPr>
        <p:spPr/>
        <p:txBody>
          <a:bodyPr/>
          <a:lstStyle/>
          <a:p>
            <a:fld id="{E92D5C5D-1493-714A-A8EC-2A715F4BAA20}" type="datetime1">
              <a:rPr lang="nb-NO" noProof="0" smtClean="0"/>
              <a:t>04.02.2019</a:t>
            </a:fld>
            <a:endParaRPr lang="en-GB" noProof="0" dirty="0"/>
          </a:p>
        </p:txBody>
      </p:sp>
      <p:sp>
        <p:nvSpPr>
          <p:cNvPr id="6" name="Plassholder for bunntekst 5"/>
          <p:cNvSpPr>
            <a:spLocks noGrp="1"/>
          </p:cNvSpPr>
          <p:nvPr>
            <p:ph type="ftr" sz="quarter" idx="11"/>
          </p:nvPr>
        </p:nvSpPr>
        <p:spPr/>
        <p:txBody>
          <a:bodyPr/>
          <a:lstStyle/>
          <a:p>
            <a:r>
              <a:rPr lang="en-US" noProof="0"/>
              <a:t>ArtcWASH 2018</a:t>
            </a:r>
            <a:endParaRPr lang="en-GB" noProof="0" dirty="0"/>
          </a:p>
        </p:txBody>
      </p:sp>
      <p:sp>
        <p:nvSpPr>
          <p:cNvPr id="7" name="Plassholder for lysbildenummer 6"/>
          <p:cNvSpPr>
            <a:spLocks noGrp="1"/>
          </p:cNvSpPr>
          <p:nvPr>
            <p:ph type="sldNum" sz="quarter" idx="12"/>
          </p:nvPr>
        </p:nvSpPr>
        <p:spPr/>
        <p:txBody>
          <a:bodyPr/>
          <a:lstStyle/>
          <a:p>
            <a:fld id="{76503D8D-F27D-49CA-A299-3589FD585F6D}" type="slidenum">
              <a:rPr lang="en-GB" noProof="0" smtClean="0"/>
              <a:t>‹Nr.›</a:t>
            </a:fld>
            <a:endParaRPr lang="en-GB" noProof="0" dirty="0"/>
          </a:p>
        </p:txBody>
      </p:sp>
    </p:spTree>
    <p:extLst>
      <p:ext uri="{BB962C8B-B14F-4D97-AF65-F5344CB8AC3E}">
        <p14:creationId xmlns:p14="http://schemas.microsoft.com/office/powerpoint/2010/main" val="975512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3" name="Plassholder for tekst 2"/>
          <p:cNvSpPr>
            <a:spLocks noGrp="1"/>
          </p:cNvSpPr>
          <p:nvPr>
            <p:ph type="body" idx="1"/>
          </p:nvPr>
        </p:nvSpPr>
        <p:spPr>
          <a:xfrm>
            <a:off x="575862" y="1592719"/>
            <a:ext cx="3807674" cy="738664"/>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err="1"/>
              <a:t>Klikk</a:t>
            </a:r>
            <a:r>
              <a:rPr lang="en-GB" noProof="0" dirty="0"/>
              <a:t> for å </a:t>
            </a:r>
            <a:r>
              <a:rPr lang="en-GB" noProof="0" dirty="0" err="1"/>
              <a:t>redigere</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p:txBody>
      </p:sp>
      <p:sp>
        <p:nvSpPr>
          <p:cNvPr id="5" name="Plassholder for tekst 4"/>
          <p:cNvSpPr>
            <a:spLocks noGrp="1"/>
          </p:cNvSpPr>
          <p:nvPr>
            <p:ph type="body" sz="quarter" idx="3"/>
          </p:nvPr>
        </p:nvSpPr>
        <p:spPr>
          <a:xfrm>
            <a:off x="4763687" y="1592719"/>
            <a:ext cx="3807939" cy="738664"/>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err="1"/>
              <a:t>Klikk</a:t>
            </a:r>
            <a:r>
              <a:rPr lang="en-GB" noProof="0" dirty="0"/>
              <a:t> for å </a:t>
            </a:r>
            <a:r>
              <a:rPr lang="en-GB" noProof="0" dirty="0" err="1"/>
              <a:t>redigere</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p:txBody>
      </p:sp>
      <p:sp>
        <p:nvSpPr>
          <p:cNvPr id="7" name="Plassholder for dato 6"/>
          <p:cNvSpPr>
            <a:spLocks noGrp="1"/>
          </p:cNvSpPr>
          <p:nvPr>
            <p:ph type="dt" sz="half" idx="10"/>
          </p:nvPr>
        </p:nvSpPr>
        <p:spPr/>
        <p:txBody>
          <a:bodyPr/>
          <a:lstStyle/>
          <a:p>
            <a:fld id="{7C980E0D-9E1D-814F-9098-7149620FC04E}" type="datetime1">
              <a:rPr lang="nb-NO" noProof="0" smtClean="0"/>
              <a:t>04.02.2019</a:t>
            </a:fld>
            <a:endParaRPr lang="en-GB" noProof="0" dirty="0"/>
          </a:p>
        </p:txBody>
      </p:sp>
      <p:sp>
        <p:nvSpPr>
          <p:cNvPr id="8" name="Plassholder for bunntekst 7"/>
          <p:cNvSpPr>
            <a:spLocks noGrp="1"/>
          </p:cNvSpPr>
          <p:nvPr>
            <p:ph type="ftr" sz="quarter" idx="11"/>
          </p:nvPr>
        </p:nvSpPr>
        <p:spPr/>
        <p:txBody>
          <a:bodyPr/>
          <a:lstStyle/>
          <a:p>
            <a:r>
              <a:rPr lang="en-US" noProof="0"/>
              <a:t>ArtcWASH 2018</a:t>
            </a:r>
            <a:endParaRPr lang="en-GB" noProof="0" dirty="0"/>
          </a:p>
        </p:txBody>
      </p:sp>
      <p:sp>
        <p:nvSpPr>
          <p:cNvPr id="9" name="Plassholder for lysbildenummer 8"/>
          <p:cNvSpPr>
            <a:spLocks noGrp="1"/>
          </p:cNvSpPr>
          <p:nvPr>
            <p:ph type="sldNum" sz="quarter" idx="12"/>
          </p:nvPr>
        </p:nvSpPr>
        <p:spPr/>
        <p:txBody>
          <a:bodyPr/>
          <a:lstStyle/>
          <a:p>
            <a:fld id="{76503D8D-F27D-49CA-A299-3589FD585F6D}" type="slidenum">
              <a:rPr lang="en-GB" noProof="0" smtClean="0"/>
              <a:t>‹Nr.›</a:t>
            </a:fld>
            <a:endParaRPr lang="en-GB" noProof="0" dirty="0"/>
          </a:p>
        </p:txBody>
      </p:sp>
      <p:sp>
        <p:nvSpPr>
          <p:cNvPr id="12" name="Plassholder for innhold 2"/>
          <p:cNvSpPr>
            <a:spLocks noGrp="1"/>
          </p:cNvSpPr>
          <p:nvPr>
            <p:ph sz="half" idx="13"/>
          </p:nvPr>
        </p:nvSpPr>
        <p:spPr>
          <a:xfrm>
            <a:off x="579353" y="2348880"/>
            <a:ext cx="3794294" cy="3456384"/>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Klikk</a:t>
            </a:r>
            <a:r>
              <a:rPr kumimoji="0" lang="en-GB" sz="2400" b="0" i="0" u="none" strike="noStrike" kern="1200" cap="none" spc="0" normalizeH="0" baseline="0" noProof="0" dirty="0">
                <a:ln>
                  <a:noFill/>
                </a:ln>
                <a:solidFill>
                  <a:prstClr val="black"/>
                </a:solidFill>
                <a:effectLst/>
                <a:uLnTx/>
                <a:uFillTx/>
                <a:latin typeface="+mn-lt"/>
              </a:rPr>
              <a:t> for å </a:t>
            </a:r>
            <a:r>
              <a:rPr kumimoji="0" lang="en-GB" sz="2400" b="0" i="0" u="none" strike="noStrike" kern="1200" cap="none" spc="0" normalizeH="0" baseline="0" noProof="0" dirty="0" err="1">
                <a:ln>
                  <a:noFill/>
                </a:ln>
                <a:solidFill>
                  <a:prstClr val="black"/>
                </a:solidFill>
                <a:effectLst/>
                <a:uLnTx/>
                <a:uFillTx/>
                <a:latin typeface="+mn-lt"/>
              </a:rPr>
              <a:t>redigere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tekststiler</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i</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malen</a:t>
            </a:r>
            <a:endParaRPr kumimoji="0" lang="en-GB" sz="2400" b="0" i="0" u="none" strike="noStrike" kern="1200" cap="none" spc="0" normalizeH="0" baseline="0" noProof="0" dirty="0">
              <a:ln>
                <a:noFill/>
              </a:ln>
              <a:solidFill>
                <a:prstClr val="black"/>
              </a:solidFill>
              <a:effectLst/>
              <a:uLnTx/>
              <a:uFillTx/>
              <a:latin typeface="+mn-lt"/>
            </a:endParaRP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n-lt"/>
              </a:rPr>
              <a:t>Andre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Tredje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Fjerde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Femte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p:txBody>
      </p:sp>
      <p:sp>
        <p:nvSpPr>
          <p:cNvPr id="13" name="Plassholder for innhold 3"/>
          <p:cNvSpPr>
            <a:spLocks noGrp="1"/>
          </p:cNvSpPr>
          <p:nvPr>
            <p:ph sz="half" idx="2"/>
          </p:nvPr>
        </p:nvSpPr>
        <p:spPr>
          <a:xfrm>
            <a:off x="4770353" y="2348880"/>
            <a:ext cx="3794294" cy="3456384"/>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Klikk</a:t>
            </a:r>
            <a:r>
              <a:rPr kumimoji="0" lang="en-GB" sz="2400" b="0" i="0" u="none" strike="noStrike" kern="1200" cap="none" spc="0" normalizeH="0" baseline="0" noProof="0" dirty="0">
                <a:ln>
                  <a:noFill/>
                </a:ln>
                <a:solidFill>
                  <a:prstClr val="black"/>
                </a:solidFill>
                <a:effectLst/>
                <a:uLnTx/>
                <a:uFillTx/>
                <a:latin typeface="+mn-lt"/>
              </a:rPr>
              <a:t> for å </a:t>
            </a:r>
            <a:r>
              <a:rPr kumimoji="0" lang="en-GB" sz="2400" b="0" i="0" u="none" strike="noStrike" kern="1200" cap="none" spc="0" normalizeH="0" baseline="0" noProof="0" dirty="0" err="1">
                <a:ln>
                  <a:noFill/>
                </a:ln>
                <a:solidFill>
                  <a:prstClr val="black"/>
                </a:solidFill>
                <a:effectLst/>
                <a:uLnTx/>
                <a:uFillTx/>
                <a:latin typeface="+mn-lt"/>
              </a:rPr>
              <a:t>redigere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tekststiler</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i</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malen</a:t>
            </a:r>
            <a:endParaRPr kumimoji="0" lang="en-GB" sz="2400" b="0" i="0" u="none" strike="noStrike" kern="1200" cap="none" spc="0" normalizeH="0" baseline="0" noProof="0" dirty="0">
              <a:ln>
                <a:noFill/>
              </a:ln>
              <a:solidFill>
                <a:prstClr val="black"/>
              </a:solidFill>
              <a:effectLst/>
              <a:uLnTx/>
              <a:uFillTx/>
              <a:latin typeface="+mn-lt"/>
            </a:endParaRP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n-lt"/>
              </a:rPr>
              <a:t>Andre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Tredje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Fjerde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mn-lt"/>
              </a:rPr>
              <a:t>Femte</a:t>
            </a:r>
            <a:r>
              <a:rPr kumimoji="0" lang="en-GB" sz="2400" b="0" i="0" u="none" strike="noStrike" kern="1200" cap="none" spc="0" normalizeH="0" baseline="0" noProof="0" dirty="0">
                <a:ln>
                  <a:noFill/>
                </a:ln>
                <a:solidFill>
                  <a:prstClr val="black"/>
                </a:solidFill>
                <a:effectLst/>
                <a:uLnTx/>
                <a:uFillTx/>
                <a:latin typeface="+mn-lt"/>
              </a:rPr>
              <a:t> </a:t>
            </a:r>
            <a:r>
              <a:rPr kumimoji="0" lang="en-GB" sz="2400" b="0" i="0" u="none" strike="noStrike" kern="1200" cap="none" spc="0" normalizeH="0" baseline="0" noProof="0" dirty="0" err="1">
                <a:ln>
                  <a:noFill/>
                </a:ln>
                <a:solidFill>
                  <a:prstClr val="black"/>
                </a:solidFill>
                <a:effectLst/>
                <a:uLnTx/>
                <a:uFillTx/>
                <a:latin typeface="+mn-lt"/>
              </a:rPr>
              <a:t>nivå</a:t>
            </a:r>
            <a:endParaRPr kumimoji="0" lang="en-GB" sz="2400" b="0" i="0" u="none" strike="noStrike" kern="1200" cap="none" spc="0" normalizeH="0" baseline="0" noProof="0" dirty="0">
              <a:ln>
                <a:noFill/>
              </a:ln>
              <a:solidFill>
                <a:prstClr val="black"/>
              </a:solidFill>
              <a:effectLst/>
              <a:uLnTx/>
              <a:uFillTx/>
              <a:latin typeface="+mn-lt"/>
            </a:endParaRPr>
          </a:p>
        </p:txBody>
      </p:sp>
    </p:spTree>
    <p:extLst>
      <p:ext uri="{BB962C8B-B14F-4D97-AF65-F5344CB8AC3E}">
        <p14:creationId xmlns:p14="http://schemas.microsoft.com/office/powerpoint/2010/main" val="3881828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3" name="Plassholder for dato 2"/>
          <p:cNvSpPr>
            <a:spLocks noGrp="1"/>
          </p:cNvSpPr>
          <p:nvPr>
            <p:ph type="dt" sz="half" idx="10"/>
          </p:nvPr>
        </p:nvSpPr>
        <p:spPr/>
        <p:txBody>
          <a:bodyPr/>
          <a:lstStyle/>
          <a:p>
            <a:fld id="{279339DA-46B3-FE45-914D-890327C2174A}" type="datetime1">
              <a:rPr lang="nb-NO" noProof="0" smtClean="0"/>
              <a:t>04.02.2019</a:t>
            </a:fld>
            <a:endParaRPr lang="en-GB" noProof="0" dirty="0"/>
          </a:p>
        </p:txBody>
      </p:sp>
      <p:sp>
        <p:nvSpPr>
          <p:cNvPr id="4" name="Plassholder for bunntekst 3"/>
          <p:cNvSpPr>
            <a:spLocks noGrp="1"/>
          </p:cNvSpPr>
          <p:nvPr>
            <p:ph type="ftr" sz="quarter" idx="11"/>
          </p:nvPr>
        </p:nvSpPr>
        <p:spPr/>
        <p:txBody>
          <a:bodyPr/>
          <a:lstStyle/>
          <a:p>
            <a:r>
              <a:rPr lang="en-US" noProof="0"/>
              <a:t>ArtcWASH 2018</a:t>
            </a:r>
            <a:endParaRPr lang="en-GB" noProof="0" dirty="0"/>
          </a:p>
        </p:txBody>
      </p:sp>
      <p:sp>
        <p:nvSpPr>
          <p:cNvPr id="5" name="Plassholder for lysbildenummer 4"/>
          <p:cNvSpPr>
            <a:spLocks noGrp="1"/>
          </p:cNvSpPr>
          <p:nvPr>
            <p:ph type="sldNum" sz="quarter" idx="12"/>
          </p:nvPr>
        </p:nvSpPr>
        <p:spPr/>
        <p:txBody>
          <a:bodyPr/>
          <a:lstStyle/>
          <a:p>
            <a:fld id="{76503D8D-F27D-49CA-A299-3589FD585F6D}" type="slidenum">
              <a:rPr lang="en-GB" noProof="0" smtClean="0"/>
              <a:t>‹Nr.›</a:t>
            </a:fld>
            <a:endParaRPr lang="en-GB" noProof="0" dirty="0"/>
          </a:p>
        </p:txBody>
      </p:sp>
    </p:spTree>
    <p:extLst>
      <p:ext uri="{BB962C8B-B14F-4D97-AF65-F5344CB8AC3E}">
        <p14:creationId xmlns:p14="http://schemas.microsoft.com/office/powerpoint/2010/main" val="632205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C88DC702-A4EF-734A-93F1-819691DE9272}" type="datetime1">
              <a:rPr lang="nb-NO" noProof="0" smtClean="0"/>
              <a:t>04.02.2019</a:t>
            </a:fld>
            <a:endParaRPr lang="en-GB" noProof="0" dirty="0"/>
          </a:p>
        </p:txBody>
      </p:sp>
      <p:sp>
        <p:nvSpPr>
          <p:cNvPr id="3" name="Plassholder for bunntekst 2"/>
          <p:cNvSpPr>
            <a:spLocks noGrp="1"/>
          </p:cNvSpPr>
          <p:nvPr>
            <p:ph type="ftr" sz="quarter" idx="11"/>
          </p:nvPr>
        </p:nvSpPr>
        <p:spPr/>
        <p:txBody>
          <a:bodyPr/>
          <a:lstStyle/>
          <a:p>
            <a:r>
              <a:rPr lang="en-US" noProof="0"/>
              <a:t>ArtcWASH 2018</a:t>
            </a:r>
            <a:endParaRPr lang="en-GB" noProof="0" dirty="0"/>
          </a:p>
        </p:txBody>
      </p:sp>
      <p:sp>
        <p:nvSpPr>
          <p:cNvPr id="4" name="Plassholder for lysbildenummer 3"/>
          <p:cNvSpPr>
            <a:spLocks noGrp="1"/>
          </p:cNvSpPr>
          <p:nvPr>
            <p:ph type="sldNum" sz="quarter" idx="12"/>
          </p:nvPr>
        </p:nvSpPr>
        <p:spPr/>
        <p:txBody>
          <a:bodyPr/>
          <a:lstStyle/>
          <a:p>
            <a:fld id="{76503D8D-F27D-49CA-A299-3589FD585F6D}" type="slidenum">
              <a:rPr lang="en-GB" noProof="0" smtClean="0"/>
              <a:t>‹Nr.›</a:t>
            </a:fld>
            <a:endParaRPr lang="en-GB" noProof="0" dirty="0"/>
          </a:p>
        </p:txBody>
      </p:sp>
    </p:spTree>
    <p:extLst>
      <p:ext uri="{BB962C8B-B14F-4D97-AF65-F5344CB8AC3E}">
        <p14:creationId xmlns:p14="http://schemas.microsoft.com/office/powerpoint/2010/main" val="707763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tile + 1 column">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58943D10-9D18-4B09-91D0-302F7C2648A1}"/>
              </a:ext>
            </a:extLst>
          </p:cNvPr>
          <p:cNvSpPr>
            <a:spLocks noGrp="1"/>
          </p:cNvSpPr>
          <p:nvPr>
            <p:ph type="sldNum" sz="quarter" idx="12"/>
          </p:nvPr>
        </p:nvSpPr>
        <p:spPr/>
        <p:txBody>
          <a:bodyPr/>
          <a:lstStyle/>
          <a:p>
            <a:fld id="{83DC97A0-9CD1-4D16-B7D2-5DBA62CA0452}" type="slidenum">
              <a:rPr lang="en-GB" noProof="0" smtClean="0"/>
              <a:t>‹Nr.›</a:t>
            </a:fld>
            <a:endParaRPr lang="en-GB" noProof="0" dirty="0"/>
          </a:p>
        </p:txBody>
      </p:sp>
      <p:sp>
        <p:nvSpPr>
          <p:cNvPr id="45" name="Espace réservé du texte 6">
            <a:extLst>
              <a:ext uri="{FF2B5EF4-FFF2-40B4-BE49-F238E27FC236}">
                <a16:creationId xmlns:a16="http://schemas.microsoft.com/office/drawing/2014/main" id="{CB702BA8-F8E9-4D73-88E3-3D04FDDFC756}"/>
              </a:ext>
            </a:extLst>
          </p:cNvPr>
          <p:cNvSpPr>
            <a:spLocks noGrp="1"/>
          </p:cNvSpPr>
          <p:nvPr>
            <p:ph type="body" sz="quarter" idx="37" hasCustomPrompt="1"/>
          </p:nvPr>
        </p:nvSpPr>
        <p:spPr>
          <a:xfrm>
            <a:off x="674999" y="720010"/>
            <a:ext cx="7794900" cy="776893"/>
          </a:xfrm>
        </p:spPr>
        <p:txBody>
          <a:bodyPr lIns="0" tIns="0" rIns="0" bIns="0">
            <a:noAutofit/>
          </a:bodyPr>
          <a:lstStyle>
            <a:lvl1pPr>
              <a:lnSpc>
                <a:spcPts val="2175"/>
              </a:lnSpc>
              <a:spcBef>
                <a:spcPts val="0"/>
              </a:spcBef>
              <a:defRPr lang="fr-FR" sz="2100" b="1" kern="1200" dirty="0">
                <a:solidFill>
                  <a:schemeClr val="accent1"/>
                </a:solidFill>
                <a:latin typeface="Arial" panose="020B0604020202020204" pitchFamily="34" charset="0"/>
                <a:ea typeface="Open Sans" panose="020B0606030504020204" pitchFamily="34" charset="0"/>
                <a:cs typeface="Arial" panose="020B0604020202020204" pitchFamily="34" charset="0"/>
              </a:defRPr>
            </a:lvl1pPr>
          </a:lstStyle>
          <a:p>
            <a:pPr lvl="0"/>
            <a:r>
              <a:rPr lang="en-GB" noProof="0" dirty="0"/>
              <a:t>Main </a:t>
            </a:r>
          </a:p>
          <a:p>
            <a:pPr lvl="0"/>
            <a:r>
              <a:rPr lang="en-GB" noProof="0" dirty="0"/>
              <a:t>Title</a:t>
            </a:r>
          </a:p>
        </p:txBody>
      </p:sp>
      <p:sp>
        <p:nvSpPr>
          <p:cNvPr id="46" name="Espace réservé du texte 8">
            <a:extLst>
              <a:ext uri="{FF2B5EF4-FFF2-40B4-BE49-F238E27FC236}">
                <a16:creationId xmlns:a16="http://schemas.microsoft.com/office/drawing/2014/main" id="{89682615-7280-45C6-8336-57144A9985EC}"/>
              </a:ext>
            </a:extLst>
          </p:cNvPr>
          <p:cNvSpPr>
            <a:spLocks noGrp="1"/>
          </p:cNvSpPr>
          <p:nvPr>
            <p:ph type="body" sz="quarter" idx="38" hasCustomPrompt="1"/>
          </p:nvPr>
        </p:nvSpPr>
        <p:spPr>
          <a:xfrm>
            <a:off x="675085" y="1782000"/>
            <a:ext cx="7794900" cy="198000"/>
          </a:xfrm>
        </p:spPr>
        <p:txBody>
          <a:bodyPr lIns="0" tIns="0" rIns="0" bIns="0" anchor="ctr">
            <a:noAutofit/>
          </a:bodyPr>
          <a:lstStyle>
            <a:lvl1pPr>
              <a:defRPr lang="fr-FR" sz="1500" b="1" kern="1200" dirty="0">
                <a:solidFill>
                  <a:srgbClr val="2B2A2A"/>
                </a:solidFill>
                <a:latin typeface="Arial" panose="020B0604020202020204" pitchFamily="34" charset="0"/>
                <a:ea typeface="Open Sans Semibold" panose="020B0706030804020204" pitchFamily="34" charset="0"/>
                <a:cs typeface="Arial" panose="020B0604020202020204" pitchFamily="34" charset="0"/>
              </a:defRPr>
            </a:lvl1pPr>
            <a:lvl2pPr>
              <a:defRPr/>
            </a:lvl2pPr>
            <a:lvl3pPr>
              <a:defRPr/>
            </a:lvl3pPr>
            <a:lvl4pPr>
              <a:defRPr/>
            </a:lvl4pPr>
            <a:lvl5pPr>
              <a:defRPr/>
            </a:lvl5pPr>
          </a:lstStyle>
          <a:p>
            <a:pPr marL="0" marR="0" lvl="0" indent="0" algn="l" defTabSz="514312" rtl="0" eaLnBrk="1" fontAlgn="auto" latinLnBrk="0" hangingPunct="1">
              <a:lnSpc>
                <a:spcPct val="90000"/>
              </a:lnSpc>
              <a:spcBef>
                <a:spcPts val="563"/>
              </a:spcBef>
              <a:spcAft>
                <a:spcPts val="0"/>
              </a:spcAft>
              <a:buClrTx/>
              <a:buSzTx/>
              <a:buFont typeface="Arial" panose="020B0604020202020204" pitchFamily="34" charset="0"/>
              <a:buNone/>
              <a:tabLst/>
              <a:defRPr/>
            </a:pPr>
            <a:r>
              <a:rPr lang="en-GB" noProof="0"/>
              <a:t>Title</a:t>
            </a:r>
          </a:p>
        </p:txBody>
      </p:sp>
      <p:sp>
        <p:nvSpPr>
          <p:cNvPr id="47" name="Espace réservé du texte 8">
            <a:extLst>
              <a:ext uri="{FF2B5EF4-FFF2-40B4-BE49-F238E27FC236}">
                <a16:creationId xmlns:a16="http://schemas.microsoft.com/office/drawing/2014/main" id="{77CD220E-8C03-4BC1-B446-0A8B33E77F01}"/>
              </a:ext>
            </a:extLst>
          </p:cNvPr>
          <p:cNvSpPr>
            <a:spLocks noGrp="1"/>
          </p:cNvSpPr>
          <p:nvPr>
            <p:ph type="body" sz="quarter" idx="39" hasCustomPrompt="1"/>
          </p:nvPr>
        </p:nvSpPr>
        <p:spPr>
          <a:xfrm>
            <a:off x="675085" y="2106000"/>
            <a:ext cx="7794900" cy="198000"/>
          </a:xfrm>
        </p:spPr>
        <p:txBody>
          <a:bodyPr lIns="0" tIns="0" rIns="0" bIns="0" anchor="ctr" anchorCtr="0">
            <a:noAutofit/>
          </a:bodyPr>
          <a:lstStyle>
            <a:lvl1pPr>
              <a:defRPr lang="fr-FR" sz="1500" kern="1200" dirty="0">
                <a:solidFill>
                  <a:schemeClr val="accent4"/>
                </a:solidFill>
                <a:latin typeface="Arial" panose="020B0604020202020204" pitchFamily="34" charset="0"/>
                <a:ea typeface="Open Sans Light" panose="020B0306030504020204" pitchFamily="34" charset="0"/>
                <a:cs typeface="Arial" panose="020B0604020202020204" pitchFamily="34" charset="0"/>
              </a:defRPr>
            </a:lvl1pPr>
            <a:lvl2pPr>
              <a:defRPr/>
            </a:lvl2pPr>
            <a:lvl3pPr>
              <a:defRPr/>
            </a:lvl3pPr>
            <a:lvl4pPr>
              <a:defRPr/>
            </a:lvl4pPr>
            <a:lvl5pPr>
              <a:defRPr/>
            </a:lvl5pPr>
          </a:lstStyle>
          <a:p>
            <a:pPr marL="0" marR="0" lvl="0" indent="0" algn="l" defTabSz="514312" rtl="0" eaLnBrk="1" fontAlgn="auto" latinLnBrk="0" hangingPunct="1">
              <a:lnSpc>
                <a:spcPct val="90000"/>
              </a:lnSpc>
              <a:spcBef>
                <a:spcPts val="563"/>
              </a:spcBef>
              <a:spcAft>
                <a:spcPts val="0"/>
              </a:spcAft>
              <a:buClrTx/>
              <a:buSzTx/>
              <a:buFont typeface="Arial" panose="020B0604020202020204" pitchFamily="34" charset="0"/>
              <a:buNone/>
              <a:tabLst/>
              <a:defRPr/>
            </a:pPr>
            <a:r>
              <a:rPr lang="en-GB" noProof="0" dirty="0"/>
              <a:t>Subtitle</a:t>
            </a:r>
          </a:p>
        </p:txBody>
      </p:sp>
      <p:sp>
        <p:nvSpPr>
          <p:cNvPr id="7" name="Espace réservé du contenu 6">
            <a:extLst>
              <a:ext uri="{FF2B5EF4-FFF2-40B4-BE49-F238E27FC236}">
                <a16:creationId xmlns:a16="http://schemas.microsoft.com/office/drawing/2014/main" id="{4AF61F4A-E0FD-4BFC-83EB-4F562F0F51FA}"/>
              </a:ext>
            </a:extLst>
          </p:cNvPr>
          <p:cNvSpPr>
            <a:spLocks noGrp="1"/>
          </p:cNvSpPr>
          <p:nvPr>
            <p:ph sz="quarter" idx="40"/>
          </p:nvPr>
        </p:nvSpPr>
        <p:spPr>
          <a:xfrm>
            <a:off x="675005" y="2682000"/>
            <a:ext cx="7794899" cy="3456000"/>
          </a:xfrm>
        </p:spPr>
        <p:txBody>
          <a:bodyPr>
            <a:noAutofit/>
          </a:bodyPr>
          <a:lstStyle>
            <a:lvl5pPr>
              <a:lnSpc>
                <a:spcPts val="1725"/>
              </a:lnSpc>
              <a:defRPr lang="en-GB" sz="1350" b="0" kern="1200" noProof="0">
                <a:solidFill>
                  <a:schemeClr val="tx1"/>
                </a:solidFill>
                <a:latin typeface="Arial" panose="020B0604020202020204" pitchFamily="34" charset="0"/>
                <a:ea typeface="Open Sans Semibold" panose="020B0706030804020204" pitchFamily="34" charset="0"/>
                <a:cs typeface="Arial" panose="020B0604020202020204" pitchFamily="34" charset="0"/>
              </a:defRPr>
            </a:lvl5pPr>
          </a:lstStyle>
          <a:p>
            <a:pPr lvl="4"/>
            <a:endParaRPr lang="en-GB" noProof="0" dirty="0"/>
          </a:p>
        </p:txBody>
      </p:sp>
      <p:sp>
        <p:nvSpPr>
          <p:cNvPr id="9" name="Espace réservé du pied de page 4">
            <a:extLst>
              <a:ext uri="{FF2B5EF4-FFF2-40B4-BE49-F238E27FC236}">
                <a16:creationId xmlns:a16="http://schemas.microsoft.com/office/drawing/2014/main" id="{4AE8B915-31C8-49D0-808C-5E7ED8F22B19}"/>
              </a:ext>
            </a:extLst>
          </p:cNvPr>
          <p:cNvSpPr>
            <a:spLocks noGrp="1"/>
          </p:cNvSpPr>
          <p:nvPr>
            <p:ph type="ftr" sz="quarter" idx="3"/>
          </p:nvPr>
        </p:nvSpPr>
        <p:spPr>
          <a:xfrm>
            <a:off x="5013900" y="6489262"/>
            <a:ext cx="3105000" cy="103875"/>
          </a:xfrm>
          <a:prstGeom prst="rect">
            <a:avLst/>
          </a:prstGeom>
        </p:spPr>
        <p:txBody>
          <a:bodyPr vert="horz" lIns="0" tIns="0" rIns="0" bIns="0" rtlCol="0" anchor="ctr"/>
          <a:lstStyle>
            <a:lvl1pPr algn="r">
              <a:defRPr sz="675">
                <a:solidFill>
                  <a:schemeClr val="tx1">
                    <a:tint val="75000"/>
                  </a:schemeClr>
                </a:solidFill>
              </a:defRPr>
            </a:lvl1pPr>
          </a:lstStyle>
          <a:p>
            <a:r>
              <a:rPr lang="en-GB" noProof="0"/>
              <a:t>ArtcWASH 2018</a:t>
            </a:r>
            <a:endParaRPr lang="en-GB" noProof="0" dirty="0"/>
          </a:p>
        </p:txBody>
      </p:sp>
      <p:pic>
        <p:nvPicPr>
          <p:cNvPr id="8" name="Picture 7">
            <a:extLst>
              <a:ext uri="{FF2B5EF4-FFF2-40B4-BE49-F238E27FC236}">
                <a16:creationId xmlns:a16="http://schemas.microsoft.com/office/drawing/2014/main" id="{44AD94CD-BEB6-AD4B-9DFF-C77EC1EC4D83}"/>
              </a:ext>
            </a:extLst>
          </p:cNvPr>
          <p:cNvPicPr>
            <a:picLocks noChangeAspect="1"/>
          </p:cNvPicPr>
          <p:nvPr userDrawn="1"/>
        </p:nvPicPr>
        <p:blipFill>
          <a:blip r:embed="rId2"/>
          <a:stretch>
            <a:fillRect/>
          </a:stretch>
        </p:blipFill>
        <p:spPr>
          <a:xfrm>
            <a:off x="323528" y="337722"/>
            <a:ext cx="936104" cy="864096"/>
          </a:xfrm>
          <a:prstGeom prst="rect">
            <a:avLst/>
          </a:prstGeom>
        </p:spPr>
      </p:pic>
    </p:spTree>
    <p:extLst>
      <p:ext uri="{BB962C8B-B14F-4D97-AF65-F5344CB8AC3E}">
        <p14:creationId xmlns:p14="http://schemas.microsoft.com/office/powerpoint/2010/main" val="125610713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Logo animasjon">
    <p:bg>
      <p:bgPr>
        <a:solidFill>
          <a:srgbClr val="009D7F"/>
        </a:solidFill>
        <a:effectLst/>
      </p:bgPr>
    </p:bg>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859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1">
    <p:bg>
      <p:bgPr>
        <a:solidFill>
          <a:schemeClr val="accent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solidFill>
                  <a:schemeClr val="bg1"/>
                </a:solidFill>
              </a:defRPr>
            </a:lvl1pPr>
          </a:lstStyle>
          <a:p>
            <a:fld id="{9633E5B7-741A-AF46-B247-B1D40ADE4B33}" type="datetime1">
              <a:rPr lang="nb-NO" noProof="0" smtClean="0"/>
              <a:t>04.02.2019</a:t>
            </a:fld>
            <a:endParaRPr lang="en-GB" noProof="0" dirty="0"/>
          </a:p>
        </p:txBody>
      </p:sp>
      <p:sp>
        <p:nvSpPr>
          <p:cNvPr id="5" name="Plassholder for bunntekst 4"/>
          <p:cNvSpPr>
            <a:spLocks noGrp="1"/>
          </p:cNvSpPr>
          <p:nvPr>
            <p:ph type="ftr" sz="quarter" idx="11"/>
          </p:nvPr>
        </p:nvSpPr>
        <p:spPr/>
        <p:txBody>
          <a:bodyPr/>
          <a:lstStyle>
            <a:lvl1pPr>
              <a:defRPr>
                <a:solidFill>
                  <a:schemeClr val="bg1"/>
                </a:solidFill>
              </a:defRPr>
            </a:lvl1pPr>
          </a:lstStyle>
          <a:p>
            <a:r>
              <a:rPr lang="en-US" noProof="0"/>
              <a:t>ArtcWASH 2018</a:t>
            </a:r>
            <a:endParaRPr lang="en-GB" noProof="0" dirty="0"/>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76503D8D-F27D-49CA-A299-3589FD585F6D}" type="slidenum">
              <a:rPr lang="en-GB" noProof="0" smtClean="0"/>
              <a:pPr/>
              <a:t>‹Nr.›</a:t>
            </a:fld>
            <a:endParaRPr lang="en-GB" noProof="0" dirty="0"/>
          </a:p>
        </p:txBody>
      </p:sp>
      <p:cxnSp>
        <p:nvCxnSpPr>
          <p:cNvPr id="7" name="Rett linje 6"/>
          <p:cNvCxnSpPr/>
          <p:nvPr userDrawn="1"/>
        </p:nvCxnSpPr>
        <p:spPr>
          <a:xfrm>
            <a:off x="576000" y="6282000"/>
            <a:ext cx="8002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tel 1"/>
          <p:cNvSpPr>
            <a:spLocks noGrp="1"/>
          </p:cNvSpPr>
          <p:nvPr>
            <p:ph type="ctrTitle"/>
          </p:nvPr>
        </p:nvSpPr>
        <p:spPr>
          <a:xfrm>
            <a:off x="576000" y="2617200"/>
            <a:ext cx="7992000" cy="738664"/>
          </a:xfrm>
        </p:spPr>
        <p:txBody>
          <a:bodyPr anchor="b"/>
          <a:lstStyle>
            <a:lvl1pPr>
              <a:defRPr sz="4800">
                <a:solidFill>
                  <a:schemeClr val="bg1"/>
                </a:solidFill>
              </a:defRPr>
            </a:lvl1p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12" name="Undertittel 2"/>
          <p:cNvSpPr>
            <a:spLocks noGrp="1"/>
          </p:cNvSpPr>
          <p:nvPr>
            <p:ph type="subTitle" idx="1"/>
          </p:nvPr>
        </p:nvSpPr>
        <p:spPr>
          <a:xfrm>
            <a:off x="576000" y="3502800"/>
            <a:ext cx="7992000" cy="369332"/>
          </a:xfrm>
        </p:spPr>
        <p:txBody>
          <a:bodyPr>
            <a:no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Klikk</a:t>
            </a:r>
            <a:r>
              <a:rPr lang="en-GB" noProof="0" dirty="0"/>
              <a:t> for å </a:t>
            </a:r>
            <a:r>
              <a:rPr lang="en-GB" noProof="0" dirty="0" err="1"/>
              <a:t>redigere</a:t>
            </a:r>
            <a:r>
              <a:rPr lang="en-GB" noProof="0" dirty="0"/>
              <a:t> </a:t>
            </a:r>
            <a:r>
              <a:rPr lang="en-GB" noProof="0" dirty="0" err="1"/>
              <a:t>undertittelstil</a:t>
            </a:r>
            <a:r>
              <a:rPr lang="en-GB" noProof="0" dirty="0"/>
              <a:t> </a:t>
            </a:r>
            <a:r>
              <a:rPr lang="en-GB" noProof="0" dirty="0" err="1"/>
              <a:t>i</a:t>
            </a:r>
            <a:r>
              <a:rPr lang="en-GB" noProof="0" dirty="0"/>
              <a:t> </a:t>
            </a:r>
            <a:r>
              <a:rPr lang="en-GB" noProof="0" dirty="0" err="1"/>
              <a:t>malen</a:t>
            </a:r>
            <a:endParaRPr lang="en-GB" noProof="0" dirty="0"/>
          </a:p>
        </p:txBody>
      </p:sp>
      <p:sp>
        <p:nvSpPr>
          <p:cNvPr id="14" name="Plassholder for tekst 12"/>
          <p:cNvSpPr>
            <a:spLocks noGrp="1"/>
          </p:cNvSpPr>
          <p:nvPr>
            <p:ph type="body" sz="quarter" idx="13" hasCustomPrompt="1"/>
          </p:nvPr>
        </p:nvSpPr>
        <p:spPr>
          <a:xfrm>
            <a:off x="576000" y="3956400"/>
            <a:ext cx="7992000" cy="336550"/>
          </a:xfrm>
        </p:spPr>
        <p:txBody>
          <a:bodyPr>
            <a:noAutofit/>
          </a:bodyPr>
          <a:lstStyle>
            <a:lvl1pPr marL="0" indent="0">
              <a:buNone/>
              <a:defRPr>
                <a:solidFill>
                  <a:schemeClr val="bg1"/>
                </a:solidFill>
              </a:defRPr>
            </a:lvl1pPr>
          </a:lstStyle>
          <a:p>
            <a:pPr lvl="0"/>
            <a:r>
              <a:rPr lang="en-GB" noProof="0" dirty="0" err="1"/>
              <a:t>Dato</a:t>
            </a:r>
            <a:endParaRPr lang="en-GB" noProof="0" dirty="0"/>
          </a:p>
        </p:txBody>
      </p:sp>
      <p:pic>
        <p:nvPicPr>
          <p:cNvPr id="10" name="Picture 2" descr="Z:\NMBU\NMBU_symbol_1000prosent_av_18mm_RGB_hvi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70518" y="390436"/>
            <a:ext cx="676588" cy="54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1864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576000" y="2617200"/>
            <a:ext cx="7992000" cy="738664"/>
          </a:xfrm>
        </p:spPr>
        <p:txBody>
          <a:bodyPr anchor="b"/>
          <a:lstStyle>
            <a:lvl1pPr>
              <a:defRPr sz="4800">
                <a:solidFill>
                  <a:schemeClr val="bg1"/>
                </a:solidFill>
              </a:defRPr>
            </a:lvl1p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3" name="Undertittel 2"/>
          <p:cNvSpPr>
            <a:spLocks noGrp="1"/>
          </p:cNvSpPr>
          <p:nvPr>
            <p:ph type="subTitle" idx="1"/>
          </p:nvPr>
        </p:nvSpPr>
        <p:spPr>
          <a:xfrm>
            <a:off x="576000" y="3502800"/>
            <a:ext cx="7992000" cy="369332"/>
          </a:xfrm>
        </p:spPr>
        <p:txBody>
          <a:bodyPr>
            <a:no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Klikk</a:t>
            </a:r>
            <a:r>
              <a:rPr lang="en-GB" noProof="0" dirty="0"/>
              <a:t> for å </a:t>
            </a:r>
            <a:r>
              <a:rPr lang="en-GB" noProof="0" dirty="0" err="1"/>
              <a:t>redigere</a:t>
            </a:r>
            <a:r>
              <a:rPr lang="en-GB" noProof="0" dirty="0"/>
              <a:t> </a:t>
            </a:r>
            <a:r>
              <a:rPr lang="en-GB" noProof="0" dirty="0" err="1"/>
              <a:t>undertittelstil</a:t>
            </a:r>
            <a:r>
              <a:rPr lang="en-GB" noProof="0" dirty="0"/>
              <a:t> </a:t>
            </a:r>
            <a:r>
              <a:rPr lang="en-GB" noProof="0" dirty="0" err="1"/>
              <a:t>i</a:t>
            </a:r>
            <a:r>
              <a:rPr lang="en-GB" noProof="0" dirty="0"/>
              <a:t> </a:t>
            </a:r>
            <a:r>
              <a:rPr lang="en-GB" noProof="0" dirty="0" err="1"/>
              <a:t>malen</a:t>
            </a:r>
            <a:endParaRPr lang="en-GB" noProof="0" dirty="0"/>
          </a:p>
        </p:txBody>
      </p:sp>
      <p:sp>
        <p:nvSpPr>
          <p:cNvPr id="4" name="Plassholder for dato 3"/>
          <p:cNvSpPr>
            <a:spLocks noGrp="1"/>
          </p:cNvSpPr>
          <p:nvPr>
            <p:ph type="dt" sz="half" idx="10"/>
          </p:nvPr>
        </p:nvSpPr>
        <p:spPr/>
        <p:txBody>
          <a:bodyPr/>
          <a:lstStyle>
            <a:lvl1pPr>
              <a:defRPr>
                <a:solidFill>
                  <a:schemeClr val="bg1"/>
                </a:solidFill>
              </a:defRPr>
            </a:lvl1pPr>
          </a:lstStyle>
          <a:p>
            <a:fld id="{E0065144-88ED-5943-B878-899A2704EB1F}" type="datetime1">
              <a:rPr lang="nb-NO" noProof="0" smtClean="0"/>
              <a:t>04.02.2019</a:t>
            </a:fld>
            <a:endParaRPr lang="en-GB" noProof="0" dirty="0"/>
          </a:p>
        </p:txBody>
      </p:sp>
      <p:sp>
        <p:nvSpPr>
          <p:cNvPr id="5" name="Plassholder for bunntekst 4"/>
          <p:cNvSpPr>
            <a:spLocks noGrp="1"/>
          </p:cNvSpPr>
          <p:nvPr>
            <p:ph type="ftr" sz="quarter" idx="11"/>
          </p:nvPr>
        </p:nvSpPr>
        <p:spPr/>
        <p:txBody>
          <a:bodyPr/>
          <a:lstStyle>
            <a:lvl1pPr>
              <a:defRPr>
                <a:solidFill>
                  <a:schemeClr val="bg1"/>
                </a:solidFill>
              </a:defRPr>
            </a:lvl1pPr>
          </a:lstStyle>
          <a:p>
            <a:r>
              <a:rPr lang="en-US" noProof="0"/>
              <a:t>ArtcWASH 2018</a:t>
            </a:r>
            <a:endParaRPr lang="en-GB" noProof="0" dirty="0"/>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76503D8D-F27D-49CA-A299-3589FD585F6D}" type="slidenum">
              <a:rPr lang="en-GB" noProof="0" smtClean="0"/>
              <a:pPr/>
              <a:t>‹Nr.›</a:t>
            </a:fld>
            <a:endParaRPr lang="en-GB" noProof="0" dirty="0"/>
          </a:p>
        </p:txBody>
      </p:sp>
      <p:cxnSp>
        <p:nvCxnSpPr>
          <p:cNvPr id="7" name="Rett linje 6"/>
          <p:cNvCxnSpPr/>
          <p:nvPr userDrawn="1"/>
        </p:nvCxnSpPr>
        <p:spPr>
          <a:xfrm>
            <a:off x="576000" y="6282000"/>
            <a:ext cx="8002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lassholder for tekst 12"/>
          <p:cNvSpPr>
            <a:spLocks noGrp="1"/>
          </p:cNvSpPr>
          <p:nvPr>
            <p:ph type="body" sz="quarter" idx="13" hasCustomPrompt="1"/>
          </p:nvPr>
        </p:nvSpPr>
        <p:spPr>
          <a:xfrm>
            <a:off x="576000" y="3956400"/>
            <a:ext cx="7992000" cy="336550"/>
          </a:xfrm>
        </p:spPr>
        <p:txBody>
          <a:bodyPr>
            <a:noAutofit/>
          </a:bodyPr>
          <a:lstStyle>
            <a:lvl1pPr marL="0" indent="0">
              <a:buNone/>
              <a:defRPr>
                <a:solidFill>
                  <a:schemeClr val="bg1"/>
                </a:solidFill>
              </a:defRPr>
            </a:lvl1pPr>
          </a:lstStyle>
          <a:p>
            <a:pPr lvl="0"/>
            <a:r>
              <a:rPr lang="en-GB" noProof="0" dirty="0" err="1"/>
              <a:t>Dato</a:t>
            </a:r>
            <a:endParaRPr lang="en-GB" noProof="0" dirty="0"/>
          </a:p>
        </p:txBody>
      </p:sp>
      <p:pic>
        <p:nvPicPr>
          <p:cNvPr id="10" name="Picture 2" descr="Z:\NMBU\NMBU_symbol_1000prosent_av_18mm_RGB_hvi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70518" y="390436"/>
            <a:ext cx="676588" cy="54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9943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3" name="Plassholder for innhold 2"/>
          <p:cNvSpPr>
            <a:spLocks noGrp="1"/>
          </p:cNvSpPr>
          <p:nvPr>
            <p:ph idx="1"/>
          </p:nvPr>
        </p:nvSpPr>
        <p:spPr/>
        <p:txBody>
          <a:bodyPr/>
          <a:lstStyle/>
          <a:p>
            <a:pPr lvl="0"/>
            <a:r>
              <a:rPr lang="en-GB" noProof="0" dirty="0" err="1"/>
              <a:t>Klikk</a:t>
            </a:r>
            <a:r>
              <a:rPr lang="en-GB" noProof="0" dirty="0"/>
              <a:t> for å </a:t>
            </a:r>
            <a:r>
              <a:rPr lang="en-GB" noProof="0" dirty="0" err="1"/>
              <a:t>redigere</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a:p>
            <a:pPr lvl="1"/>
            <a:r>
              <a:rPr lang="en-GB" noProof="0" dirty="0"/>
              <a:t>Andre </a:t>
            </a:r>
            <a:r>
              <a:rPr lang="en-GB" noProof="0" dirty="0" err="1"/>
              <a:t>nivå</a:t>
            </a:r>
            <a:endParaRPr lang="en-GB" noProof="0" dirty="0"/>
          </a:p>
          <a:p>
            <a:pPr lvl="2"/>
            <a:r>
              <a:rPr lang="en-GB" noProof="0" dirty="0" err="1"/>
              <a:t>Tredje</a:t>
            </a:r>
            <a:r>
              <a:rPr lang="en-GB" noProof="0" dirty="0"/>
              <a:t> </a:t>
            </a:r>
            <a:r>
              <a:rPr lang="en-GB" noProof="0" dirty="0" err="1"/>
              <a:t>nivå</a:t>
            </a:r>
            <a:endParaRPr lang="en-GB" noProof="0" dirty="0"/>
          </a:p>
          <a:p>
            <a:pPr lvl="3"/>
            <a:r>
              <a:rPr lang="en-GB" noProof="0" dirty="0" err="1"/>
              <a:t>Fjerde</a:t>
            </a:r>
            <a:r>
              <a:rPr lang="en-GB" noProof="0" dirty="0"/>
              <a:t> </a:t>
            </a:r>
            <a:r>
              <a:rPr lang="en-GB" noProof="0" dirty="0" err="1"/>
              <a:t>nivå</a:t>
            </a:r>
            <a:endParaRPr lang="en-GB" noProof="0" dirty="0"/>
          </a:p>
          <a:p>
            <a:pPr lvl="4"/>
            <a:r>
              <a:rPr lang="en-GB" noProof="0" dirty="0" err="1"/>
              <a:t>Femte</a:t>
            </a:r>
            <a:r>
              <a:rPr lang="en-GB" noProof="0" dirty="0"/>
              <a:t> </a:t>
            </a:r>
            <a:r>
              <a:rPr lang="en-GB" noProof="0" dirty="0" err="1"/>
              <a:t>nivå</a:t>
            </a:r>
            <a:endParaRPr lang="en-GB" noProof="0" dirty="0"/>
          </a:p>
        </p:txBody>
      </p:sp>
      <p:sp>
        <p:nvSpPr>
          <p:cNvPr id="4" name="Plassholder for dato 3"/>
          <p:cNvSpPr>
            <a:spLocks noGrp="1"/>
          </p:cNvSpPr>
          <p:nvPr>
            <p:ph type="dt" sz="half" idx="10"/>
          </p:nvPr>
        </p:nvSpPr>
        <p:spPr/>
        <p:txBody>
          <a:bodyPr/>
          <a:lstStyle/>
          <a:p>
            <a:fld id="{A9C4116A-05C0-A846-8BF0-3E0062F5B06F}" type="datetime1">
              <a:rPr lang="nb-NO" noProof="0" smtClean="0"/>
              <a:t>04.02.2019</a:t>
            </a:fld>
            <a:endParaRPr lang="en-GB" noProof="0" dirty="0"/>
          </a:p>
        </p:txBody>
      </p:sp>
      <p:sp>
        <p:nvSpPr>
          <p:cNvPr id="5" name="Plassholder for bunntekst 4"/>
          <p:cNvSpPr>
            <a:spLocks noGrp="1"/>
          </p:cNvSpPr>
          <p:nvPr>
            <p:ph type="ftr" sz="quarter" idx="11"/>
          </p:nvPr>
        </p:nvSpPr>
        <p:spPr/>
        <p:txBody>
          <a:bodyPr/>
          <a:lstStyle/>
          <a:p>
            <a:r>
              <a:rPr lang="en-US" noProof="0"/>
              <a:t>ArtcWASH 2018</a:t>
            </a:r>
            <a:endParaRPr lang="en-GB" noProof="0" dirty="0"/>
          </a:p>
        </p:txBody>
      </p:sp>
      <p:sp>
        <p:nvSpPr>
          <p:cNvPr id="6" name="Plassholder for lysbildenummer 5"/>
          <p:cNvSpPr>
            <a:spLocks noGrp="1"/>
          </p:cNvSpPr>
          <p:nvPr>
            <p:ph type="sldNum" sz="quarter" idx="12"/>
          </p:nvPr>
        </p:nvSpPr>
        <p:spPr/>
        <p:txBody>
          <a:bodyPr/>
          <a:lstStyle/>
          <a:p>
            <a:fld id="{76503D8D-F27D-49CA-A299-3589FD585F6D}" type="slidenum">
              <a:rPr lang="en-GB" noProof="0" smtClean="0"/>
              <a:t>‹Nr.›</a:t>
            </a:fld>
            <a:endParaRPr lang="en-GB" noProof="0" dirty="0"/>
          </a:p>
        </p:txBody>
      </p:sp>
    </p:spTree>
    <p:extLst>
      <p:ext uri="{BB962C8B-B14F-4D97-AF65-F5344CB8AC3E}">
        <p14:creationId xmlns:p14="http://schemas.microsoft.com/office/powerpoint/2010/main" val="3986075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innhold og bilde til venst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3" name="Plassholder for innhold 2"/>
          <p:cNvSpPr>
            <a:spLocks noGrp="1"/>
          </p:cNvSpPr>
          <p:nvPr>
            <p:ph idx="1"/>
          </p:nvPr>
        </p:nvSpPr>
        <p:spPr>
          <a:xfrm>
            <a:off x="4716000" y="1825831"/>
            <a:ext cx="3852000" cy="3979433"/>
          </a:xfrm>
        </p:spPr>
        <p:txBody>
          <a:bodyPr/>
          <a:lstStyle/>
          <a:p>
            <a:pPr lvl="0"/>
            <a:r>
              <a:rPr lang="en-GB" noProof="0" dirty="0" err="1"/>
              <a:t>Klikk</a:t>
            </a:r>
            <a:r>
              <a:rPr lang="en-GB" noProof="0" dirty="0"/>
              <a:t> for å </a:t>
            </a:r>
            <a:r>
              <a:rPr lang="en-GB" noProof="0" dirty="0" err="1"/>
              <a:t>redigere</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a:p>
            <a:pPr lvl="1"/>
            <a:r>
              <a:rPr lang="en-GB" noProof="0" dirty="0"/>
              <a:t>Andre </a:t>
            </a:r>
            <a:r>
              <a:rPr lang="en-GB" noProof="0" dirty="0" err="1"/>
              <a:t>nivå</a:t>
            </a:r>
            <a:endParaRPr lang="en-GB" noProof="0" dirty="0"/>
          </a:p>
          <a:p>
            <a:pPr lvl="2"/>
            <a:r>
              <a:rPr lang="en-GB" noProof="0" dirty="0" err="1"/>
              <a:t>Tredje</a:t>
            </a:r>
            <a:r>
              <a:rPr lang="en-GB" noProof="0" dirty="0"/>
              <a:t> </a:t>
            </a:r>
            <a:r>
              <a:rPr lang="en-GB" noProof="0" dirty="0" err="1"/>
              <a:t>nivå</a:t>
            </a:r>
            <a:endParaRPr lang="en-GB" noProof="0" dirty="0"/>
          </a:p>
          <a:p>
            <a:pPr lvl="3"/>
            <a:r>
              <a:rPr lang="en-GB" noProof="0" dirty="0" err="1"/>
              <a:t>Fjerde</a:t>
            </a:r>
            <a:r>
              <a:rPr lang="en-GB" noProof="0" dirty="0"/>
              <a:t> </a:t>
            </a:r>
            <a:r>
              <a:rPr lang="en-GB" noProof="0" dirty="0" err="1"/>
              <a:t>nivå</a:t>
            </a:r>
            <a:endParaRPr lang="en-GB" noProof="0" dirty="0"/>
          </a:p>
          <a:p>
            <a:pPr lvl="4"/>
            <a:r>
              <a:rPr lang="en-GB" noProof="0" dirty="0" err="1"/>
              <a:t>Femte</a:t>
            </a:r>
            <a:r>
              <a:rPr lang="en-GB" noProof="0" dirty="0"/>
              <a:t> </a:t>
            </a:r>
            <a:r>
              <a:rPr lang="en-GB" noProof="0" dirty="0" err="1"/>
              <a:t>nivå</a:t>
            </a:r>
            <a:endParaRPr lang="en-GB" noProof="0" dirty="0"/>
          </a:p>
        </p:txBody>
      </p:sp>
      <p:sp>
        <p:nvSpPr>
          <p:cNvPr id="4" name="Plassholder for dato 3"/>
          <p:cNvSpPr>
            <a:spLocks noGrp="1"/>
          </p:cNvSpPr>
          <p:nvPr>
            <p:ph type="dt" sz="half" idx="10"/>
          </p:nvPr>
        </p:nvSpPr>
        <p:spPr/>
        <p:txBody>
          <a:bodyPr/>
          <a:lstStyle/>
          <a:p>
            <a:fld id="{12597508-D4F7-2242-BD4C-3EC8B320A927}" type="datetime1">
              <a:rPr lang="nb-NO" noProof="0" smtClean="0"/>
              <a:t>04.02.2019</a:t>
            </a:fld>
            <a:endParaRPr lang="en-GB" noProof="0" dirty="0"/>
          </a:p>
        </p:txBody>
      </p:sp>
      <p:sp>
        <p:nvSpPr>
          <p:cNvPr id="5" name="Plassholder for bunntekst 4"/>
          <p:cNvSpPr>
            <a:spLocks noGrp="1"/>
          </p:cNvSpPr>
          <p:nvPr>
            <p:ph type="ftr" sz="quarter" idx="11"/>
          </p:nvPr>
        </p:nvSpPr>
        <p:spPr/>
        <p:txBody>
          <a:bodyPr/>
          <a:lstStyle/>
          <a:p>
            <a:r>
              <a:rPr lang="en-US" noProof="0"/>
              <a:t>ArtcWASH 2018</a:t>
            </a:r>
            <a:endParaRPr lang="en-GB" noProof="0" dirty="0"/>
          </a:p>
        </p:txBody>
      </p:sp>
      <p:sp>
        <p:nvSpPr>
          <p:cNvPr id="6" name="Plassholder for lysbildenummer 5"/>
          <p:cNvSpPr>
            <a:spLocks noGrp="1"/>
          </p:cNvSpPr>
          <p:nvPr>
            <p:ph type="sldNum" sz="quarter" idx="12"/>
          </p:nvPr>
        </p:nvSpPr>
        <p:spPr/>
        <p:txBody>
          <a:bodyPr/>
          <a:lstStyle/>
          <a:p>
            <a:fld id="{76503D8D-F27D-49CA-A299-3589FD585F6D}" type="slidenum">
              <a:rPr lang="en-GB" noProof="0" smtClean="0"/>
              <a:t>‹Nr.›</a:t>
            </a:fld>
            <a:endParaRPr lang="en-GB" noProof="0" dirty="0"/>
          </a:p>
        </p:txBody>
      </p:sp>
      <p:sp>
        <p:nvSpPr>
          <p:cNvPr id="10" name="Plassholder for bilde 9"/>
          <p:cNvSpPr>
            <a:spLocks noGrp="1"/>
          </p:cNvSpPr>
          <p:nvPr>
            <p:ph type="pic" sz="quarter" idx="13"/>
          </p:nvPr>
        </p:nvSpPr>
        <p:spPr>
          <a:xfrm>
            <a:off x="575999" y="1922400"/>
            <a:ext cx="3870000" cy="4129200"/>
          </a:xfrm>
          <a:noFill/>
        </p:spPr>
        <p:txBody>
          <a:bodyPr tIns="2160000"/>
          <a:lstStyle>
            <a:lvl1pPr marL="0" indent="0" algn="ctr">
              <a:buNone/>
              <a:defRPr sz="1400">
                <a:solidFill>
                  <a:schemeClr val="tx1"/>
                </a:solidFill>
              </a:defRPr>
            </a:lvl1pPr>
          </a:lstStyle>
          <a:p>
            <a:r>
              <a:rPr lang="en-GB" noProof="0" dirty="0" err="1"/>
              <a:t>Klikk</a:t>
            </a:r>
            <a:r>
              <a:rPr lang="en-GB" noProof="0" dirty="0"/>
              <a:t> </a:t>
            </a:r>
            <a:r>
              <a:rPr lang="en-GB" noProof="0" dirty="0" err="1"/>
              <a:t>ikonet</a:t>
            </a:r>
            <a:r>
              <a:rPr lang="en-GB" noProof="0" dirty="0"/>
              <a:t> for å </a:t>
            </a:r>
            <a:r>
              <a:rPr lang="en-GB" noProof="0" dirty="0" err="1"/>
              <a:t>legge</a:t>
            </a:r>
            <a:r>
              <a:rPr lang="en-GB" noProof="0" dirty="0"/>
              <a:t> </a:t>
            </a:r>
            <a:r>
              <a:rPr lang="en-GB" noProof="0" dirty="0" err="1"/>
              <a:t>til</a:t>
            </a:r>
            <a:r>
              <a:rPr lang="en-GB" noProof="0" dirty="0"/>
              <a:t> et </a:t>
            </a:r>
            <a:r>
              <a:rPr lang="en-GB" noProof="0" dirty="0" err="1"/>
              <a:t>bilde</a:t>
            </a:r>
            <a:endParaRPr lang="en-GB" noProof="0" dirty="0"/>
          </a:p>
        </p:txBody>
      </p:sp>
    </p:spTree>
    <p:extLst>
      <p:ext uri="{BB962C8B-B14F-4D97-AF65-F5344CB8AC3E}">
        <p14:creationId xmlns:p14="http://schemas.microsoft.com/office/powerpoint/2010/main" val="72565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innhold og bilde til høy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3" name="Plassholder for innhold 2"/>
          <p:cNvSpPr>
            <a:spLocks noGrp="1"/>
          </p:cNvSpPr>
          <p:nvPr>
            <p:ph idx="1"/>
          </p:nvPr>
        </p:nvSpPr>
        <p:spPr>
          <a:xfrm>
            <a:off x="576000" y="1825831"/>
            <a:ext cx="3852000" cy="3979433"/>
          </a:xfrm>
        </p:spPr>
        <p:txBody>
          <a:bodyPr/>
          <a:lstStyle/>
          <a:p>
            <a:pPr lvl="0"/>
            <a:r>
              <a:rPr lang="en-GB" noProof="0" dirty="0" err="1"/>
              <a:t>Klikk</a:t>
            </a:r>
            <a:r>
              <a:rPr lang="en-GB" noProof="0" dirty="0"/>
              <a:t> for å </a:t>
            </a:r>
            <a:r>
              <a:rPr lang="en-GB" noProof="0" dirty="0" err="1"/>
              <a:t>redigere</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a:p>
            <a:pPr lvl="1"/>
            <a:r>
              <a:rPr lang="en-GB" noProof="0" dirty="0"/>
              <a:t>Andre </a:t>
            </a:r>
            <a:r>
              <a:rPr lang="en-GB" noProof="0" dirty="0" err="1"/>
              <a:t>nivå</a:t>
            </a:r>
            <a:endParaRPr lang="en-GB" noProof="0" dirty="0"/>
          </a:p>
          <a:p>
            <a:pPr lvl="2"/>
            <a:r>
              <a:rPr lang="en-GB" noProof="0" dirty="0" err="1"/>
              <a:t>Tredje</a:t>
            </a:r>
            <a:r>
              <a:rPr lang="en-GB" noProof="0" dirty="0"/>
              <a:t> </a:t>
            </a:r>
            <a:r>
              <a:rPr lang="en-GB" noProof="0" dirty="0" err="1"/>
              <a:t>nivå</a:t>
            </a:r>
            <a:endParaRPr lang="en-GB" noProof="0" dirty="0"/>
          </a:p>
          <a:p>
            <a:pPr lvl="3"/>
            <a:r>
              <a:rPr lang="en-GB" noProof="0" dirty="0" err="1"/>
              <a:t>Fjerde</a:t>
            </a:r>
            <a:r>
              <a:rPr lang="en-GB" noProof="0" dirty="0"/>
              <a:t> </a:t>
            </a:r>
            <a:r>
              <a:rPr lang="en-GB" noProof="0" dirty="0" err="1"/>
              <a:t>nivå</a:t>
            </a:r>
            <a:endParaRPr lang="en-GB" noProof="0" dirty="0"/>
          </a:p>
          <a:p>
            <a:pPr lvl="4"/>
            <a:r>
              <a:rPr lang="en-GB" noProof="0" dirty="0" err="1"/>
              <a:t>Femte</a:t>
            </a:r>
            <a:r>
              <a:rPr lang="en-GB" noProof="0" dirty="0"/>
              <a:t> </a:t>
            </a:r>
            <a:r>
              <a:rPr lang="en-GB" noProof="0" dirty="0" err="1"/>
              <a:t>nivå</a:t>
            </a:r>
            <a:endParaRPr lang="en-GB" noProof="0" dirty="0"/>
          </a:p>
        </p:txBody>
      </p:sp>
      <p:sp>
        <p:nvSpPr>
          <p:cNvPr id="4" name="Plassholder for dato 3"/>
          <p:cNvSpPr>
            <a:spLocks noGrp="1"/>
          </p:cNvSpPr>
          <p:nvPr>
            <p:ph type="dt" sz="half" idx="10"/>
          </p:nvPr>
        </p:nvSpPr>
        <p:spPr/>
        <p:txBody>
          <a:bodyPr/>
          <a:lstStyle/>
          <a:p>
            <a:fld id="{FC5B3634-D7B7-2C4A-815A-3BA108211FBE}" type="datetime1">
              <a:rPr lang="nb-NO" noProof="0" smtClean="0"/>
              <a:t>04.02.2019</a:t>
            </a:fld>
            <a:endParaRPr lang="en-GB" noProof="0" dirty="0"/>
          </a:p>
        </p:txBody>
      </p:sp>
      <p:sp>
        <p:nvSpPr>
          <p:cNvPr id="5" name="Plassholder for bunntekst 4"/>
          <p:cNvSpPr>
            <a:spLocks noGrp="1"/>
          </p:cNvSpPr>
          <p:nvPr>
            <p:ph type="ftr" sz="quarter" idx="11"/>
          </p:nvPr>
        </p:nvSpPr>
        <p:spPr/>
        <p:txBody>
          <a:bodyPr/>
          <a:lstStyle/>
          <a:p>
            <a:r>
              <a:rPr lang="en-US" noProof="0"/>
              <a:t>ArtcWASH 2018</a:t>
            </a:r>
            <a:endParaRPr lang="en-GB" noProof="0" dirty="0"/>
          </a:p>
        </p:txBody>
      </p:sp>
      <p:sp>
        <p:nvSpPr>
          <p:cNvPr id="6" name="Plassholder for lysbildenummer 5"/>
          <p:cNvSpPr>
            <a:spLocks noGrp="1"/>
          </p:cNvSpPr>
          <p:nvPr>
            <p:ph type="sldNum" sz="quarter" idx="12"/>
          </p:nvPr>
        </p:nvSpPr>
        <p:spPr/>
        <p:txBody>
          <a:bodyPr/>
          <a:lstStyle/>
          <a:p>
            <a:fld id="{76503D8D-F27D-49CA-A299-3589FD585F6D}" type="slidenum">
              <a:rPr lang="en-GB" noProof="0" smtClean="0"/>
              <a:t>‹Nr.›</a:t>
            </a:fld>
            <a:endParaRPr lang="en-GB" noProof="0" dirty="0"/>
          </a:p>
        </p:txBody>
      </p:sp>
      <p:sp>
        <p:nvSpPr>
          <p:cNvPr id="10" name="Plassholder for bilde 9"/>
          <p:cNvSpPr>
            <a:spLocks noGrp="1"/>
          </p:cNvSpPr>
          <p:nvPr>
            <p:ph type="pic" sz="quarter" idx="13"/>
          </p:nvPr>
        </p:nvSpPr>
        <p:spPr>
          <a:xfrm>
            <a:off x="4716016" y="1922400"/>
            <a:ext cx="3870000" cy="4129200"/>
          </a:xfrm>
          <a:noFill/>
        </p:spPr>
        <p:txBody>
          <a:bodyPr tIns="2160000" bIns="0"/>
          <a:lstStyle>
            <a:lvl1pPr marL="0" indent="0" algn="ctr">
              <a:buNone/>
              <a:defRPr sz="1400">
                <a:solidFill>
                  <a:schemeClr val="tx1"/>
                </a:solidFill>
              </a:defRPr>
            </a:lvl1pPr>
          </a:lstStyle>
          <a:p>
            <a:r>
              <a:rPr lang="en-GB" noProof="0" dirty="0" err="1"/>
              <a:t>Klikk</a:t>
            </a:r>
            <a:r>
              <a:rPr lang="en-GB" noProof="0" dirty="0"/>
              <a:t> </a:t>
            </a:r>
            <a:r>
              <a:rPr lang="en-GB" noProof="0" dirty="0" err="1"/>
              <a:t>ikonet</a:t>
            </a:r>
            <a:r>
              <a:rPr lang="en-GB" noProof="0" dirty="0"/>
              <a:t> for å </a:t>
            </a:r>
            <a:r>
              <a:rPr lang="en-GB" noProof="0" dirty="0" err="1"/>
              <a:t>legge</a:t>
            </a:r>
            <a:r>
              <a:rPr lang="en-GB" noProof="0" dirty="0"/>
              <a:t> </a:t>
            </a:r>
            <a:r>
              <a:rPr lang="en-GB" noProof="0" dirty="0" err="1"/>
              <a:t>til</a:t>
            </a:r>
            <a:r>
              <a:rPr lang="en-GB" noProof="0" dirty="0"/>
              <a:t> et </a:t>
            </a:r>
            <a:r>
              <a:rPr lang="en-GB" noProof="0" dirty="0" err="1"/>
              <a:t>bilde</a:t>
            </a:r>
            <a:endParaRPr lang="en-GB" noProof="0" dirty="0"/>
          </a:p>
        </p:txBody>
      </p:sp>
    </p:spTree>
    <p:extLst>
      <p:ext uri="{BB962C8B-B14F-4D97-AF65-F5344CB8AC3E}">
        <p14:creationId xmlns:p14="http://schemas.microsoft.com/office/powerpoint/2010/main" val="186135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vileslide med farge og bilde">
    <p:bg>
      <p:bgPr>
        <a:solidFill>
          <a:srgbClr val="009D7F"/>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096512"/>
            <a:ext cx="9144000" cy="2761488"/>
          </a:xfrm>
          <a:prstGeom prst="rect">
            <a:avLst/>
          </a:prstGeom>
        </p:spPr>
      </p:pic>
      <p:sp>
        <p:nvSpPr>
          <p:cNvPr id="6" name="Tittel 1"/>
          <p:cNvSpPr>
            <a:spLocks noGrp="1"/>
          </p:cNvSpPr>
          <p:nvPr>
            <p:ph type="ctrTitle"/>
          </p:nvPr>
        </p:nvSpPr>
        <p:spPr>
          <a:xfrm>
            <a:off x="576000" y="2617200"/>
            <a:ext cx="7992000" cy="738664"/>
          </a:xfrm>
        </p:spPr>
        <p:txBody>
          <a:bodyPr anchor="b"/>
          <a:lstStyle>
            <a:lvl1pPr>
              <a:defRPr sz="4800">
                <a:solidFill>
                  <a:schemeClr val="bg1"/>
                </a:solidFill>
              </a:defRPr>
            </a:lvl1p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7" name="Undertittel 2"/>
          <p:cNvSpPr>
            <a:spLocks noGrp="1"/>
          </p:cNvSpPr>
          <p:nvPr>
            <p:ph type="subTitle" idx="1"/>
          </p:nvPr>
        </p:nvSpPr>
        <p:spPr>
          <a:xfrm>
            <a:off x="576000" y="3502800"/>
            <a:ext cx="7992000" cy="246221"/>
          </a:xfrm>
        </p:spPr>
        <p:txBody>
          <a:bodyPr>
            <a:no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Klikk</a:t>
            </a:r>
            <a:r>
              <a:rPr lang="en-GB" noProof="0" dirty="0"/>
              <a:t> for å </a:t>
            </a:r>
            <a:r>
              <a:rPr lang="en-GB" noProof="0" dirty="0" err="1"/>
              <a:t>redigere</a:t>
            </a:r>
            <a:r>
              <a:rPr lang="en-GB" noProof="0" dirty="0"/>
              <a:t> </a:t>
            </a:r>
            <a:r>
              <a:rPr lang="en-GB" noProof="0" dirty="0" err="1"/>
              <a:t>undertittelstil</a:t>
            </a:r>
            <a:r>
              <a:rPr lang="en-GB" noProof="0" dirty="0"/>
              <a:t> </a:t>
            </a:r>
            <a:r>
              <a:rPr lang="en-GB" noProof="0" dirty="0" err="1"/>
              <a:t>i</a:t>
            </a:r>
            <a:r>
              <a:rPr lang="en-GB" noProof="0" dirty="0"/>
              <a:t> </a:t>
            </a:r>
            <a:r>
              <a:rPr lang="en-GB" noProof="0" dirty="0" err="1"/>
              <a:t>malen</a:t>
            </a:r>
            <a:endParaRPr lang="en-GB" noProof="0" dirty="0"/>
          </a:p>
        </p:txBody>
      </p:sp>
      <p:pic>
        <p:nvPicPr>
          <p:cNvPr id="10" name="Picture 2" descr="Z:\NMBU\NMBU_symbol_1000prosent_av_18mm_RGB_hvit.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70518" y="390436"/>
            <a:ext cx="676588" cy="54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44682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vileslide med tekst og bilde">
    <p:bg>
      <p:bgPr>
        <a:solidFill>
          <a:schemeClr val="accent1"/>
        </a:solidFill>
        <a:effectLst/>
      </p:bgPr>
    </p:bg>
    <p:spTree>
      <p:nvGrpSpPr>
        <p:cNvPr id="1" name=""/>
        <p:cNvGrpSpPr/>
        <p:nvPr/>
      </p:nvGrpSpPr>
      <p:grpSpPr>
        <a:xfrm>
          <a:off x="0" y="0"/>
          <a:ext cx="0" cy="0"/>
          <a:chOff x="0" y="0"/>
          <a:chExt cx="0" cy="0"/>
        </a:xfrm>
      </p:grpSpPr>
      <p:sp>
        <p:nvSpPr>
          <p:cNvPr id="12" name="Plassholder for bilde 11"/>
          <p:cNvSpPr>
            <a:spLocks noGrp="1"/>
          </p:cNvSpPr>
          <p:nvPr>
            <p:ph type="pic" sz="quarter" idx="12"/>
          </p:nvPr>
        </p:nvSpPr>
        <p:spPr>
          <a:xfrm>
            <a:off x="0" y="0"/>
            <a:ext cx="9144000" cy="6858000"/>
          </a:xfrm>
          <a:solidFill>
            <a:schemeClr val="bg1">
              <a:lumMod val="75000"/>
            </a:schemeClr>
          </a:solidFill>
        </p:spPr>
        <p:txBody>
          <a:bodyPr tIns="3600000"/>
          <a:lstStyle>
            <a:lvl1pPr marL="0" indent="0" algn="ctr">
              <a:buNone/>
              <a:defRPr sz="1400">
                <a:solidFill>
                  <a:schemeClr val="bg1"/>
                </a:solidFill>
              </a:defRPr>
            </a:lvl1pPr>
          </a:lstStyle>
          <a:p>
            <a:r>
              <a:rPr lang="en-GB" noProof="0" dirty="0" err="1"/>
              <a:t>Klikk</a:t>
            </a:r>
            <a:r>
              <a:rPr lang="en-GB" noProof="0" dirty="0"/>
              <a:t> </a:t>
            </a:r>
            <a:r>
              <a:rPr lang="en-GB" noProof="0" dirty="0" err="1"/>
              <a:t>ikonet</a:t>
            </a:r>
            <a:r>
              <a:rPr lang="en-GB" noProof="0" dirty="0"/>
              <a:t> for å </a:t>
            </a:r>
            <a:r>
              <a:rPr lang="en-GB" noProof="0" dirty="0" err="1"/>
              <a:t>legge</a:t>
            </a:r>
            <a:r>
              <a:rPr lang="en-GB" noProof="0" dirty="0"/>
              <a:t> </a:t>
            </a:r>
            <a:r>
              <a:rPr lang="en-GB" noProof="0" dirty="0" err="1"/>
              <a:t>til</a:t>
            </a:r>
            <a:r>
              <a:rPr lang="en-GB" noProof="0" dirty="0"/>
              <a:t> et </a:t>
            </a:r>
            <a:r>
              <a:rPr lang="en-GB" noProof="0" dirty="0" err="1"/>
              <a:t>bilde</a:t>
            </a:r>
            <a:endParaRPr lang="en-GB" noProof="0" dirty="0"/>
          </a:p>
        </p:txBody>
      </p:sp>
      <p:sp>
        <p:nvSpPr>
          <p:cNvPr id="7" name="Plassholder for tekst 6"/>
          <p:cNvSpPr>
            <a:spLocks noGrp="1"/>
          </p:cNvSpPr>
          <p:nvPr>
            <p:ph type="body" sz="quarter" idx="10" hasCustomPrompt="1"/>
          </p:nvPr>
        </p:nvSpPr>
        <p:spPr>
          <a:xfrm>
            <a:off x="7970400" y="392400"/>
            <a:ext cx="676800" cy="540000"/>
          </a:xfrm>
          <a:blipFill>
            <a:blip r:embed="rId2"/>
            <a:stretch>
              <a:fillRect/>
            </a:stretch>
          </a:blipFill>
        </p:spPr>
        <p:txBody>
          <a:bodyPr/>
          <a:lstStyle>
            <a:lvl1pPr marL="0" indent="0">
              <a:buNone/>
              <a:defRPr sz="100">
                <a:solidFill>
                  <a:schemeClr val="bg1"/>
                </a:solidFill>
              </a:defRPr>
            </a:lvl1pPr>
          </a:lstStyle>
          <a:p>
            <a:pPr lvl="0"/>
            <a:r>
              <a:rPr lang="en-GB" noProof="0" dirty="0"/>
              <a:t>.</a:t>
            </a:r>
          </a:p>
        </p:txBody>
      </p:sp>
      <p:sp>
        <p:nvSpPr>
          <p:cNvPr id="10" name="Plassholder for tekst 6"/>
          <p:cNvSpPr>
            <a:spLocks noGrp="1"/>
          </p:cNvSpPr>
          <p:nvPr>
            <p:ph type="body" sz="quarter" idx="11" hasCustomPrompt="1"/>
          </p:nvPr>
        </p:nvSpPr>
        <p:spPr>
          <a:xfrm>
            <a:off x="0" y="4096800"/>
            <a:ext cx="9144000" cy="2761200"/>
          </a:xfrm>
          <a:blipFill>
            <a:blip r:embed="rId3"/>
            <a:stretch>
              <a:fillRect/>
            </a:stretch>
          </a:blipFill>
        </p:spPr>
        <p:txBody>
          <a:bodyPr/>
          <a:lstStyle>
            <a:lvl1pPr marL="0" indent="0">
              <a:buNone/>
              <a:defRPr sz="100">
                <a:solidFill>
                  <a:schemeClr val="bg1"/>
                </a:solidFill>
              </a:defRPr>
            </a:lvl1pPr>
          </a:lstStyle>
          <a:p>
            <a:pPr lvl="0"/>
            <a:r>
              <a:rPr lang="en-GB" noProof="0" dirty="0"/>
              <a:t>.</a:t>
            </a:r>
          </a:p>
        </p:txBody>
      </p:sp>
      <p:sp>
        <p:nvSpPr>
          <p:cNvPr id="8" name="Tittel 1"/>
          <p:cNvSpPr>
            <a:spLocks noGrp="1"/>
          </p:cNvSpPr>
          <p:nvPr>
            <p:ph type="ctrTitle"/>
          </p:nvPr>
        </p:nvSpPr>
        <p:spPr>
          <a:xfrm>
            <a:off x="576000" y="2617200"/>
            <a:ext cx="7992000" cy="738664"/>
          </a:xfrm>
        </p:spPr>
        <p:txBody>
          <a:bodyPr anchor="b"/>
          <a:lstStyle>
            <a:lvl1pPr>
              <a:defRPr sz="4800">
                <a:solidFill>
                  <a:schemeClr val="bg1"/>
                </a:solidFill>
              </a:defRPr>
            </a:lvl1p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9" name="Undertittel 2"/>
          <p:cNvSpPr>
            <a:spLocks noGrp="1"/>
          </p:cNvSpPr>
          <p:nvPr>
            <p:ph type="subTitle" idx="1"/>
          </p:nvPr>
        </p:nvSpPr>
        <p:spPr>
          <a:xfrm>
            <a:off x="576000" y="3502800"/>
            <a:ext cx="7992000" cy="246221"/>
          </a:xfrm>
        </p:spPr>
        <p:txBody>
          <a:bodyPr>
            <a:no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Klikk</a:t>
            </a:r>
            <a:r>
              <a:rPr lang="en-GB" noProof="0" dirty="0"/>
              <a:t> for å </a:t>
            </a:r>
            <a:r>
              <a:rPr lang="en-GB" noProof="0" dirty="0" err="1"/>
              <a:t>redigere</a:t>
            </a:r>
            <a:r>
              <a:rPr lang="en-GB" noProof="0" dirty="0"/>
              <a:t> </a:t>
            </a:r>
            <a:r>
              <a:rPr lang="en-GB" noProof="0" dirty="0" err="1"/>
              <a:t>undertittelstil</a:t>
            </a:r>
            <a:r>
              <a:rPr lang="en-GB" noProof="0" dirty="0"/>
              <a:t> </a:t>
            </a:r>
            <a:r>
              <a:rPr lang="en-GB" noProof="0" dirty="0" err="1"/>
              <a:t>i</a:t>
            </a:r>
            <a:r>
              <a:rPr lang="en-GB" noProof="0" dirty="0"/>
              <a:t> </a:t>
            </a:r>
            <a:r>
              <a:rPr lang="en-GB" noProof="0" dirty="0" err="1"/>
              <a:t>malen</a:t>
            </a:r>
            <a:endParaRPr lang="en-GB" noProof="0" dirty="0"/>
          </a:p>
        </p:txBody>
      </p:sp>
    </p:spTree>
    <p:extLst>
      <p:ext uri="{BB962C8B-B14F-4D97-AF65-F5344CB8AC3E}">
        <p14:creationId xmlns:p14="http://schemas.microsoft.com/office/powerpoint/2010/main" val="328135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76000" y="932071"/>
            <a:ext cx="6818518" cy="615553"/>
          </a:xfrm>
          <a:prstGeom prst="rect">
            <a:avLst/>
          </a:prstGeom>
        </p:spPr>
        <p:txBody>
          <a:bodyPr vert="horz" wrap="square" lIns="0" tIns="0" rIns="0" bIns="0" rtlCol="0" anchor="b" anchorCtr="0">
            <a:spAutoFit/>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3" name="Plassholder for tekst 2"/>
          <p:cNvSpPr>
            <a:spLocks noGrp="1"/>
          </p:cNvSpPr>
          <p:nvPr>
            <p:ph type="body" idx="1"/>
          </p:nvPr>
        </p:nvSpPr>
        <p:spPr>
          <a:xfrm>
            <a:off x="576000" y="1825831"/>
            <a:ext cx="7992000" cy="3979433"/>
          </a:xfrm>
          <a:prstGeom prst="rect">
            <a:avLst/>
          </a:prstGeom>
        </p:spPr>
        <p:txBody>
          <a:bodyPr vert="horz" wrap="square" lIns="0" tIns="0" rIns="0" bIns="0" rtlCol="0" anchor="t" anchorCtr="0">
            <a:noAutofit/>
          </a:bodyPr>
          <a:lstStyle/>
          <a:p>
            <a:pPr lvl="0"/>
            <a:r>
              <a:rPr lang="en-GB" noProof="0" dirty="0" err="1"/>
              <a:t>Klikk</a:t>
            </a:r>
            <a:r>
              <a:rPr lang="en-GB" noProof="0" dirty="0"/>
              <a:t> for å </a:t>
            </a:r>
            <a:r>
              <a:rPr lang="en-GB" noProof="0" dirty="0" err="1"/>
              <a:t>redigere</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a:p>
            <a:pPr lvl="1"/>
            <a:r>
              <a:rPr lang="en-GB" noProof="0" dirty="0"/>
              <a:t>Andre </a:t>
            </a:r>
            <a:r>
              <a:rPr lang="en-GB" noProof="0" dirty="0" err="1"/>
              <a:t>nivå</a:t>
            </a:r>
            <a:endParaRPr lang="en-GB" noProof="0" dirty="0"/>
          </a:p>
          <a:p>
            <a:pPr lvl="2"/>
            <a:r>
              <a:rPr lang="en-GB" noProof="0" dirty="0" err="1"/>
              <a:t>Tredje</a:t>
            </a:r>
            <a:r>
              <a:rPr lang="en-GB" noProof="0" dirty="0"/>
              <a:t> </a:t>
            </a:r>
            <a:r>
              <a:rPr lang="en-GB" noProof="0" dirty="0" err="1"/>
              <a:t>nivå</a:t>
            </a:r>
            <a:endParaRPr lang="en-GB" noProof="0" dirty="0"/>
          </a:p>
          <a:p>
            <a:pPr lvl="3"/>
            <a:r>
              <a:rPr lang="en-GB" noProof="0" dirty="0" err="1"/>
              <a:t>Fjerde</a:t>
            </a:r>
            <a:r>
              <a:rPr lang="en-GB" noProof="0" dirty="0"/>
              <a:t> </a:t>
            </a:r>
            <a:r>
              <a:rPr lang="en-GB" noProof="0" dirty="0" err="1"/>
              <a:t>nivå</a:t>
            </a:r>
            <a:endParaRPr lang="en-GB" noProof="0" dirty="0"/>
          </a:p>
          <a:p>
            <a:pPr lvl="4"/>
            <a:r>
              <a:rPr lang="en-GB" noProof="0" dirty="0" err="1"/>
              <a:t>Femte</a:t>
            </a:r>
            <a:r>
              <a:rPr lang="en-GB" noProof="0" dirty="0"/>
              <a:t> </a:t>
            </a:r>
            <a:r>
              <a:rPr lang="en-GB" noProof="0" dirty="0" err="1"/>
              <a:t>nivå</a:t>
            </a:r>
            <a:endParaRPr lang="en-GB" noProof="0" dirty="0"/>
          </a:p>
        </p:txBody>
      </p:sp>
      <p:sp>
        <p:nvSpPr>
          <p:cNvPr id="4" name="Plassholder for dato 3"/>
          <p:cNvSpPr>
            <a:spLocks noGrp="1"/>
          </p:cNvSpPr>
          <p:nvPr>
            <p:ph type="dt" sz="half" idx="2"/>
          </p:nvPr>
        </p:nvSpPr>
        <p:spPr>
          <a:xfrm>
            <a:off x="6732240" y="6381328"/>
            <a:ext cx="1512168" cy="153888"/>
          </a:xfrm>
          <a:prstGeom prst="rect">
            <a:avLst/>
          </a:prstGeom>
        </p:spPr>
        <p:txBody>
          <a:bodyPr vert="horz" wrap="square" lIns="0" tIns="0" rIns="0" bIns="0" rtlCol="0" anchor="ctr">
            <a:spAutoFit/>
          </a:bodyPr>
          <a:lstStyle>
            <a:lvl1pPr algn="l">
              <a:defRPr sz="1000" b="0">
                <a:solidFill>
                  <a:srgbClr val="009D7F"/>
                </a:solidFill>
              </a:defRPr>
            </a:lvl1pPr>
          </a:lstStyle>
          <a:p>
            <a:fld id="{0518B2B1-9502-2A44-BD6C-43CC09E2881E}" type="datetime1">
              <a:rPr lang="nb-NO" noProof="0" smtClean="0"/>
              <a:t>04.02.2019</a:t>
            </a:fld>
            <a:endParaRPr lang="en-GB" noProof="0" dirty="0"/>
          </a:p>
        </p:txBody>
      </p:sp>
      <p:sp>
        <p:nvSpPr>
          <p:cNvPr id="5" name="Plassholder for bunntekst 4"/>
          <p:cNvSpPr>
            <a:spLocks noGrp="1"/>
          </p:cNvSpPr>
          <p:nvPr>
            <p:ph type="ftr" sz="quarter" idx="3"/>
          </p:nvPr>
        </p:nvSpPr>
        <p:spPr>
          <a:xfrm>
            <a:off x="611560" y="6381328"/>
            <a:ext cx="5436160" cy="153888"/>
          </a:xfrm>
          <a:prstGeom prst="rect">
            <a:avLst/>
          </a:prstGeom>
        </p:spPr>
        <p:txBody>
          <a:bodyPr vert="horz" wrap="square" lIns="0" tIns="0" rIns="0" bIns="0" rtlCol="0" anchor="ctr">
            <a:spAutoFit/>
          </a:bodyPr>
          <a:lstStyle>
            <a:lvl1pPr algn="l">
              <a:defRPr sz="1000" b="0">
                <a:solidFill>
                  <a:srgbClr val="009D7F"/>
                </a:solidFill>
              </a:defRPr>
            </a:lvl1pPr>
          </a:lstStyle>
          <a:p>
            <a:r>
              <a:rPr lang="en-US" noProof="0"/>
              <a:t>ArtcWASH 2018</a:t>
            </a:r>
            <a:endParaRPr lang="en-GB" noProof="0" dirty="0"/>
          </a:p>
        </p:txBody>
      </p:sp>
      <p:sp>
        <p:nvSpPr>
          <p:cNvPr id="6" name="Plassholder for lysbildenummer 5"/>
          <p:cNvSpPr>
            <a:spLocks noGrp="1"/>
          </p:cNvSpPr>
          <p:nvPr>
            <p:ph type="sldNum" sz="quarter" idx="4"/>
          </p:nvPr>
        </p:nvSpPr>
        <p:spPr>
          <a:xfrm>
            <a:off x="8269624" y="6372140"/>
            <a:ext cx="298376" cy="153888"/>
          </a:xfrm>
          <a:prstGeom prst="rect">
            <a:avLst/>
          </a:prstGeom>
        </p:spPr>
        <p:txBody>
          <a:bodyPr vert="horz" wrap="square" lIns="0" tIns="0" rIns="0" bIns="0" rtlCol="0" anchor="ctr">
            <a:spAutoFit/>
          </a:bodyPr>
          <a:lstStyle>
            <a:lvl1pPr algn="r">
              <a:defRPr sz="1000" b="0">
                <a:solidFill>
                  <a:srgbClr val="009D7F"/>
                </a:solidFill>
              </a:defRPr>
            </a:lvl1pPr>
          </a:lstStyle>
          <a:p>
            <a:fld id="{76503D8D-F27D-49CA-A299-3589FD585F6D}" type="slidenum">
              <a:rPr lang="en-GB" noProof="0" smtClean="0"/>
              <a:pPr/>
              <a:t>‹Nr.›</a:t>
            </a:fld>
            <a:endParaRPr lang="en-GB" noProof="0" dirty="0"/>
          </a:p>
        </p:txBody>
      </p:sp>
      <p:cxnSp>
        <p:nvCxnSpPr>
          <p:cNvPr id="13" name="Rett linje 12"/>
          <p:cNvCxnSpPr/>
          <p:nvPr/>
        </p:nvCxnSpPr>
        <p:spPr>
          <a:xfrm>
            <a:off x="576000" y="6282000"/>
            <a:ext cx="8002800" cy="0"/>
          </a:xfrm>
          <a:prstGeom prst="line">
            <a:avLst/>
          </a:prstGeom>
          <a:ln w="12700">
            <a:solidFill>
              <a:srgbClr val="009D7F"/>
            </a:solidFill>
          </a:ln>
        </p:spPr>
        <p:style>
          <a:lnRef idx="1">
            <a:schemeClr val="accent1"/>
          </a:lnRef>
          <a:fillRef idx="0">
            <a:schemeClr val="accent1"/>
          </a:fillRef>
          <a:effectRef idx="0">
            <a:schemeClr val="accent1"/>
          </a:effectRef>
          <a:fontRef idx="minor">
            <a:schemeClr val="tx1"/>
          </a:fontRef>
        </p:style>
      </p:cxnSp>
      <p:pic>
        <p:nvPicPr>
          <p:cNvPr id="3074" name="Picture 2" descr="C:\Users\Morten\Downloads\NMBU_symbol_1000prosent_av_18mm_RGB.wm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70518" y="389642"/>
            <a:ext cx="676257" cy="54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15724005"/>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49" r:id="rId3"/>
    <p:sldLayoutId id="2147483660" r:id="rId4"/>
    <p:sldLayoutId id="2147483650" r:id="rId5"/>
    <p:sldLayoutId id="2147483662" r:id="rId6"/>
    <p:sldLayoutId id="2147483663" r:id="rId7"/>
    <p:sldLayoutId id="2147483664" r:id="rId8"/>
    <p:sldLayoutId id="2147483665" r:id="rId9"/>
    <p:sldLayoutId id="2147483666" r:id="rId10"/>
    <p:sldLayoutId id="2147483667" r:id="rId11"/>
    <p:sldLayoutId id="2147483652" r:id="rId12"/>
    <p:sldLayoutId id="2147483653" r:id="rId13"/>
    <p:sldLayoutId id="2147483654" r:id="rId14"/>
    <p:sldLayoutId id="2147483655" r:id="rId15"/>
    <p:sldLayoutId id="2147483674" r:id="rId16"/>
  </p:sldLayoutIdLst>
  <p:hf hdr="0"/>
  <p:txStyles>
    <p:titleStyle>
      <a:lvl1pPr algn="l" defTabSz="914400" rtl="0" eaLnBrk="1" latinLnBrk="0" hangingPunct="1">
        <a:spcBef>
          <a:spcPct val="0"/>
        </a:spcBef>
        <a:buNone/>
        <a:defRPr sz="4000" kern="1200">
          <a:solidFill>
            <a:srgbClr val="009D7F"/>
          </a:solidFill>
          <a:latin typeface="+mj-lt"/>
          <a:ea typeface="+mj-ea"/>
          <a:cs typeface="+mj-cs"/>
        </a:defRPr>
      </a:lvl1pPr>
    </p:titleStyle>
    <p:body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7.tiff"/><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hyperlink" Target="mailto:roland.kallenborn@nmbu.no"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83DC97A0-9CD1-4D16-B7D2-5DBA62CA0452}" type="slidenum">
              <a:rPr lang="en-GB" noProof="0" smtClean="0"/>
              <a:t>1</a:t>
            </a:fld>
            <a:endParaRPr lang="en-GB" noProof="0"/>
          </a:p>
        </p:txBody>
      </p:sp>
      <p:sp>
        <p:nvSpPr>
          <p:cNvPr id="4" name="Textplatzhalter 3"/>
          <p:cNvSpPr>
            <a:spLocks noGrp="1"/>
          </p:cNvSpPr>
          <p:nvPr>
            <p:ph type="body" sz="quarter" idx="38"/>
          </p:nvPr>
        </p:nvSpPr>
        <p:spPr>
          <a:xfrm>
            <a:off x="900114" y="1084992"/>
            <a:ext cx="7093743" cy="630655"/>
          </a:xfrm>
        </p:spPr>
        <p:txBody>
          <a:bodyPr/>
          <a:lstStyle/>
          <a:p>
            <a:r>
              <a:rPr lang="en-GB" sz="3000" dirty="0"/>
              <a:t>Module 5 – Synthesis &amp; Perspectives</a:t>
            </a:r>
            <a:endParaRPr lang="en-GB" sz="3000" u="sng" dirty="0">
              <a:solidFill>
                <a:srgbClr val="F94B4B"/>
              </a:solidFill>
            </a:endParaRPr>
          </a:p>
        </p:txBody>
      </p:sp>
      <p:sp>
        <p:nvSpPr>
          <p:cNvPr id="6" name="Inhaltsplatzhalter 5"/>
          <p:cNvSpPr>
            <a:spLocks noGrp="1"/>
          </p:cNvSpPr>
          <p:nvPr>
            <p:ph sz="quarter" idx="40"/>
          </p:nvPr>
        </p:nvSpPr>
        <p:spPr>
          <a:xfrm>
            <a:off x="1649253" y="2249550"/>
            <a:ext cx="6081291" cy="2307157"/>
          </a:xfrm>
        </p:spPr>
        <p:txBody>
          <a:bodyPr/>
          <a:lstStyle/>
          <a:p>
            <a:pPr marL="214313" indent="-214313">
              <a:buFont typeface="Wingdings" charset="2"/>
              <a:buChar char="§"/>
            </a:pPr>
            <a:r>
              <a:rPr lang="en-GB" dirty="0"/>
              <a:t>Updated Summary text for the module</a:t>
            </a:r>
          </a:p>
          <a:p>
            <a:pPr marL="214313" indent="-214313">
              <a:buFont typeface="Wingdings" charset="2"/>
              <a:buChar char="§"/>
            </a:pPr>
            <a:r>
              <a:rPr lang="en-GB" dirty="0"/>
              <a:t>Ppt and Video link for lecture</a:t>
            </a:r>
          </a:p>
          <a:p>
            <a:pPr marL="214313" indent="-214313">
              <a:buFont typeface="Wingdings" charset="2"/>
              <a:buChar char="§"/>
            </a:pPr>
            <a:r>
              <a:rPr lang="en-GB" dirty="0"/>
              <a:t>Literature for references, further readings, case studies, weblinks, etc.</a:t>
            </a:r>
          </a:p>
          <a:p>
            <a:pPr marL="214313" indent="-214313">
              <a:buFont typeface="Wingdings" charset="2"/>
              <a:buChar char="§"/>
            </a:pPr>
            <a:r>
              <a:rPr lang="en-GB" dirty="0"/>
              <a:t>List of SSWM factsheets that should be linked into this module or that should be adapted from existing factsheets. (Currently nothing has been identified.) </a:t>
            </a:r>
          </a:p>
          <a:p>
            <a:pPr marL="214313" indent="-214313">
              <a:buFont typeface="Wingdings" charset="2"/>
              <a:buChar char="§"/>
            </a:pPr>
            <a:r>
              <a:rPr lang="en-GB" dirty="0"/>
              <a:t>Inputs on other content that needs to be developed.</a:t>
            </a:r>
            <a:endParaRPr lang="en-US" dirty="0"/>
          </a:p>
        </p:txBody>
      </p:sp>
      <p:sp>
        <p:nvSpPr>
          <p:cNvPr id="3" name="Footer Placeholder 2">
            <a:extLst>
              <a:ext uri="{FF2B5EF4-FFF2-40B4-BE49-F238E27FC236}">
                <a16:creationId xmlns:a16="http://schemas.microsoft.com/office/drawing/2014/main" id="{E4F80218-8BFA-9249-B191-C9736DFDC509}"/>
              </a:ext>
            </a:extLst>
          </p:cNvPr>
          <p:cNvSpPr>
            <a:spLocks noGrp="1"/>
          </p:cNvSpPr>
          <p:nvPr>
            <p:ph type="ftr" sz="quarter" idx="3"/>
          </p:nvPr>
        </p:nvSpPr>
        <p:spPr/>
        <p:txBody>
          <a:bodyPr/>
          <a:lstStyle/>
          <a:p>
            <a:r>
              <a:rPr lang="en-GB" noProof="0"/>
              <a:t>ArtcWASH 2018</a:t>
            </a:r>
            <a:endParaRPr lang="en-GB" noProof="0" dirty="0"/>
          </a:p>
        </p:txBody>
      </p:sp>
    </p:spTree>
    <p:extLst>
      <p:ext uri="{BB962C8B-B14F-4D97-AF65-F5344CB8AC3E}">
        <p14:creationId xmlns:p14="http://schemas.microsoft.com/office/powerpoint/2010/main" val="272912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7210C-11B0-754B-8259-63E762F3A13B}"/>
              </a:ext>
            </a:extLst>
          </p:cNvPr>
          <p:cNvSpPr>
            <a:spLocks noGrp="1"/>
          </p:cNvSpPr>
          <p:nvPr>
            <p:ph type="sldNum" sz="quarter" idx="12"/>
          </p:nvPr>
        </p:nvSpPr>
        <p:spPr/>
        <p:txBody>
          <a:bodyPr/>
          <a:lstStyle/>
          <a:p>
            <a:fld id="{83DC97A0-9CD1-4D16-B7D2-5DBA62CA0452}" type="slidenum">
              <a:rPr lang="en-GB" noProof="0" smtClean="0"/>
              <a:t>10</a:t>
            </a:fld>
            <a:endParaRPr lang="en-GB" noProof="0" dirty="0"/>
          </a:p>
        </p:txBody>
      </p:sp>
      <p:sp>
        <p:nvSpPr>
          <p:cNvPr id="3" name="Text Placeholder 2">
            <a:extLst>
              <a:ext uri="{FF2B5EF4-FFF2-40B4-BE49-F238E27FC236}">
                <a16:creationId xmlns:a16="http://schemas.microsoft.com/office/drawing/2014/main" id="{36D6D28A-87A7-A947-A504-50D88DE8856F}"/>
              </a:ext>
            </a:extLst>
          </p:cNvPr>
          <p:cNvSpPr>
            <a:spLocks noGrp="1"/>
          </p:cNvSpPr>
          <p:nvPr>
            <p:ph type="body" sz="quarter" idx="37"/>
          </p:nvPr>
        </p:nvSpPr>
        <p:spPr>
          <a:xfrm>
            <a:off x="1475656" y="400527"/>
            <a:ext cx="6480720" cy="1021730"/>
          </a:xfrm>
        </p:spPr>
        <p:txBody>
          <a:bodyPr/>
          <a:lstStyle/>
          <a:p>
            <a:pPr marL="0" indent="0">
              <a:lnSpc>
                <a:spcPct val="100000"/>
              </a:lnSpc>
              <a:buNone/>
            </a:pPr>
            <a:r>
              <a:rPr lang="nb-NO" sz="2800" dirty="0"/>
              <a:t>Health </a:t>
            </a:r>
            <a:r>
              <a:rPr lang="nb-NO" sz="2800" dirty="0" err="1"/>
              <a:t>related</a:t>
            </a:r>
            <a:r>
              <a:rPr lang="nb-NO" sz="2800" dirty="0"/>
              <a:t> </a:t>
            </a:r>
            <a:r>
              <a:rPr lang="nb-NO" sz="2800" dirty="0" err="1"/>
              <a:t>aspects</a:t>
            </a:r>
            <a:r>
              <a:rPr lang="nb-NO" sz="2800" dirty="0"/>
              <a:t> in Arctic water management</a:t>
            </a:r>
          </a:p>
        </p:txBody>
      </p:sp>
      <p:sp>
        <p:nvSpPr>
          <p:cNvPr id="7" name="Footer Placeholder 6">
            <a:extLst>
              <a:ext uri="{FF2B5EF4-FFF2-40B4-BE49-F238E27FC236}">
                <a16:creationId xmlns:a16="http://schemas.microsoft.com/office/drawing/2014/main" id="{1E38894D-20B0-D042-ACE2-87D66E7B6FA2}"/>
              </a:ext>
            </a:extLst>
          </p:cNvPr>
          <p:cNvSpPr>
            <a:spLocks noGrp="1"/>
          </p:cNvSpPr>
          <p:nvPr>
            <p:ph type="ftr" sz="quarter" idx="3"/>
          </p:nvPr>
        </p:nvSpPr>
        <p:spPr/>
        <p:txBody>
          <a:bodyPr/>
          <a:lstStyle/>
          <a:p>
            <a:r>
              <a:rPr lang="en-GB" noProof="0"/>
              <a:t>ArtcWASH 2018</a:t>
            </a:r>
            <a:endParaRPr lang="en-GB" noProof="0" dirty="0"/>
          </a:p>
        </p:txBody>
      </p:sp>
      <p:sp>
        <p:nvSpPr>
          <p:cNvPr id="8" name="Rectangle 7">
            <a:extLst>
              <a:ext uri="{FF2B5EF4-FFF2-40B4-BE49-F238E27FC236}">
                <a16:creationId xmlns:a16="http://schemas.microsoft.com/office/drawing/2014/main" id="{A909317C-2759-4743-9C8F-954738D4CC47}"/>
              </a:ext>
            </a:extLst>
          </p:cNvPr>
          <p:cNvSpPr/>
          <p:nvPr/>
        </p:nvSpPr>
        <p:spPr>
          <a:xfrm>
            <a:off x="107504" y="1211156"/>
            <a:ext cx="8856984" cy="5139869"/>
          </a:xfrm>
          <a:prstGeom prst="rect">
            <a:avLst/>
          </a:prstGeom>
        </p:spPr>
        <p:txBody>
          <a:bodyPr wrap="square">
            <a:spAutoFit/>
          </a:bodyPr>
          <a:lstStyle/>
          <a:p>
            <a:r>
              <a:rPr lang="en-GB" sz="2000" dirty="0">
                <a:solidFill>
                  <a:srgbClr val="000000"/>
                </a:solidFill>
                <a:latin typeface="Calibri" panose="020F0502020204030204" pitchFamily="34" charset="0"/>
              </a:rPr>
              <a:t>Water quality is important to health, but, in some regions, water QUANTITY is a/the major issue. The cost in $ and time to haul water and sewer often results in WATER RATIONING in Alaskan villages.</a:t>
            </a:r>
          </a:p>
          <a:p>
            <a:r>
              <a:rPr lang="en-GB" sz="2000" dirty="0">
                <a:solidFill>
                  <a:srgbClr val="000000"/>
                </a:solidFill>
                <a:latin typeface="Calibri" panose="020F0502020204030204" pitchFamily="34" charset="0"/>
              </a:rPr>
              <a:t> </a:t>
            </a:r>
          </a:p>
          <a:p>
            <a:r>
              <a:rPr lang="en-GB" sz="2000" dirty="0">
                <a:solidFill>
                  <a:srgbClr val="000000"/>
                </a:solidFill>
                <a:latin typeface="Calibri" panose="020F0502020204030204" pitchFamily="34" charset="0"/>
              </a:rPr>
              <a:t>There are direct health impacts of water rationing. The inability to wash hand and body leads to increased prevalence of “water WASHED” diseases: skin and respiratory diseases. It can also lead to a host of indirect impacts (i.e., illness leads to missed school which leads to lower economic status, poorer health for life or illness leads to missed work and subsistence opportunities).</a:t>
            </a:r>
          </a:p>
          <a:p>
            <a:r>
              <a:rPr lang="en-GB" dirty="0">
                <a:solidFill>
                  <a:srgbClr val="000000"/>
                </a:solidFill>
                <a:latin typeface="Calibri" panose="020F0502020204030204" pitchFamily="34" charset="0"/>
              </a:rPr>
              <a:t> </a:t>
            </a:r>
          </a:p>
          <a:p>
            <a:r>
              <a:rPr lang="en-GB" b="1" dirty="0">
                <a:solidFill>
                  <a:srgbClr val="000000"/>
                </a:solidFill>
                <a:latin typeface="Calibri" panose="020F0502020204030204" pitchFamily="34" charset="0"/>
              </a:rPr>
              <a:t>Water conservation strategies:</a:t>
            </a:r>
          </a:p>
          <a:p>
            <a:pPr marL="914400"/>
            <a:r>
              <a:rPr lang="en-GB" sz="1200" dirty="0">
                <a:solidFill>
                  <a:srgbClr val="000000"/>
                </a:solidFill>
                <a:latin typeface="Calibri" panose="020F0502020204030204" pitchFamily="34" charset="0"/>
              </a:rPr>
              <a:t>·</a:t>
            </a:r>
            <a:r>
              <a:rPr lang="en-GB" sz="700" dirty="0">
                <a:solidFill>
                  <a:srgbClr val="000000"/>
                </a:solidFill>
                <a:latin typeface="Times New Roman" panose="02020603050405020304" pitchFamily="18" charset="0"/>
              </a:rPr>
              <a:t>     </a:t>
            </a:r>
            <a:r>
              <a:rPr lang="en-GB" sz="1600" dirty="0">
                <a:solidFill>
                  <a:srgbClr val="000000"/>
                </a:solidFill>
                <a:latin typeface="Calibri" panose="020F0502020204030204" pitchFamily="34" charset="0"/>
              </a:rPr>
              <a:t>Pre-prepared food that doesn’t require water (i.e. microwavable)</a:t>
            </a:r>
          </a:p>
          <a:p>
            <a:pPr marL="914400"/>
            <a:r>
              <a:rPr lang="en-GB" sz="1600" dirty="0">
                <a:solidFill>
                  <a:srgbClr val="000000"/>
                </a:solidFill>
                <a:latin typeface="Calibri" panose="020F0502020204030204" pitchFamily="34" charset="0"/>
              </a:rPr>
              <a:t>·</a:t>
            </a:r>
            <a:r>
              <a:rPr lang="en-GB" sz="1600" dirty="0">
                <a:solidFill>
                  <a:srgbClr val="000000"/>
                </a:solidFill>
                <a:latin typeface="Times New Roman" panose="02020603050405020304" pitchFamily="18" charset="0"/>
              </a:rPr>
              <a:t>     </a:t>
            </a:r>
            <a:r>
              <a:rPr lang="en-GB" sz="1600" dirty="0">
                <a:solidFill>
                  <a:srgbClr val="000000"/>
                </a:solidFill>
                <a:latin typeface="Calibri" panose="020F0502020204030204" pitchFamily="34" charset="0"/>
              </a:rPr>
              <a:t>Paper plates, cups, utensils – in order to conserve water</a:t>
            </a:r>
          </a:p>
          <a:p>
            <a:pPr marL="914400"/>
            <a:r>
              <a:rPr lang="en-GB" sz="1600" dirty="0">
                <a:solidFill>
                  <a:srgbClr val="000000"/>
                </a:solidFill>
                <a:latin typeface="Calibri" panose="020F0502020204030204" pitchFamily="34" charset="0"/>
              </a:rPr>
              <a:t>·</a:t>
            </a:r>
            <a:r>
              <a:rPr lang="en-GB" sz="1600" dirty="0">
                <a:solidFill>
                  <a:srgbClr val="000000"/>
                </a:solidFill>
                <a:latin typeface="Times New Roman" panose="02020603050405020304" pitchFamily="18" charset="0"/>
              </a:rPr>
              <a:t>     </a:t>
            </a:r>
            <a:r>
              <a:rPr lang="en-GB" sz="1600" dirty="0">
                <a:solidFill>
                  <a:srgbClr val="000000"/>
                </a:solidFill>
                <a:latin typeface="Calibri" panose="020F0502020204030204" pitchFamily="34" charset="0"/>
              </a:rPr>
              <a:t>Reusing water in washbasins, washing machines</a:t>
            </a:r>
          </a:p>
          <a:p>
            <a:pPr marL="914400"/>
            <a:r>
              <a:rPr lang="en-GB" sz="1600" dirty="0">
                <a:solidFill>
                  <a:srgbClr val="000000"/>
                </a:solidFill>
                <a:latin typeface="Calibri" panose="020F0502020204030204" pitchFamily="34" charset="0"/>
              </a:rPr>
              <a:t>·</a:t>
            </a:r>
            <a:r>
              <a:rPr lang="en-GB" sz="1600" dirty="0">
                <a:solidFill>
                  <a:srgbClr val="000000"/>
                </a:solidFill>
                <a:latin typeface="Times New Roman" panose="02020603050405020304" pitchFamily="18" charset="0"/>
              </a:rPr>
              <a:t>     </a:t>
            </a:r>
            <a:r>
              <a:rPr lang="en-GB" sz="1600" dirty="0">
                <a:solidFill>
                  <a:srgbClr val="000000"/>
                </a:solidFill>
                <a:latin typeface="Calibri" panose="020F0502020204030204" pitchFamily="34" charset="0"/>
              </a:rPr>
              <a:t>Reduced hygiene (bathing, laundry, dishes, etc.)</a:t>
            </a:r>
          </a:p>
          <a:p>
            <a:pPr marL="914400"/>
            <a:r>
              <a:rPr lang="en-GB" sz="1600" dirty="0">
                <a:solidFill>
                  <a:srgbClr val="000000"/>
                </a:solidFill>
                <a:latin typeface="Calibri" panose="020F0502020204030204" pitchFamily="34" charset="0"/>
              </a:rPr>
              <a:t>·</a:t>
            </a:r>
            <a:r>
              <a:rPr lang="en-GB" sz="1600" dirty="0">
                <a:solidFill>
                  <a:srgbClr val="000000"/>
                </a:solidFill>
                <a:latin typeface="Times New Roman" panose="02020603050405020304" pitchFamily="18" charset="0"/>
              </a:rPr>
              <a:t>     </a:t>
            </a:r>
            <a:r>
              <a:rPr lang="en-GB" sz="1600" dirty="0">
                <a:solidFill>
                  <a:srgbClr val="000000"/>
                </a:solidFill>
                <a:latin typeface="Calibri" panose="020F0502020204030204" pitchFamily="34" charset="0"/>
              </a:rPr>
              <a:t>Reduce water used for cooking</a:t>
            </a:r>
          </a:p>
          <a:p>
            <a:pPr marL="914400"/>
            <a:r>
              <a:rPr lang="en-GB" sz="1600" dirty="0">
                <a:solidFill>
                  <a:srgbClr val="000000"/>
                </a:solidFill>
                <a:latin typeface="Calibri" panose="020F0502020204030204" pitchFamily="34" charset="0"/>
              </a:rPr>
              <a:t>·</a:t>
            </a:r>
            <a:r>
              <a:rPr lang="en-GB" sz="1600" dirty="0">
                <a:solidFill>
                  <a:srgbClr val="000000"/>
                </a:solidFill>
                <a:latin typeface="Times New Roman" panose="02020603050405020304" pitchFamily="18" charset="0"/>
              </a:rPr>
              <a:t>     </a:t>
            </a:r>
            <a:r>
              <a:rPr lang="en-GB" sz="1600" dirty="0">
                <a:solidFill>
                  <a:srgbClr val="000000"/>
                </a:solidFill>
                <a:latin typeface="Calibri" panose="020F0502020204030204" pitchFamily="34" charset="0"/>
              </a:rPr>
              <a:t>May or may not treat water from traditional sources</a:t>
            </a:r>
          </a:p>
          <a:p>
            <a:pPr marL="914400"/>
            <a:r>
              <a:rPr lang="en-GB" sz="1600" dirty="0">
                <a:solidFill>
                  <a:srgbClr val="000000"/>
                </a:solidFill>
                <a:latin typeface="Calibri" panose="020F0502020204030204" pitchFamily="34" charset="0"/>
              </a:rPr>
              <a:t>·</a:t>
            </a:r>
            <a:r>
              <a:rPr lang="en-GB" sz="1600" dirty="0">
                <a:solidFill>
                  <a:srgbClr val="000000"/>
                </a:solidFill>
                <a:latin typeface="Times New Roman" panose="02020603050405020304" pitchFamily="18" charset="0"/>
              </a:rPr>
              <a:t>     </a:t>
            </a:r>
            <a:r>
              <a:rPr lang="en-GB" sz="1600" dirty="0">
                <a:solidFill>
                  <a:srgbClr val="000000"/>
                </a:solidFill>
                <a:latin typeface="Calibri" panose="020F0502020204030204" pitchFamily="34" charset="0"/>
              </a:rPr>
              <a:t>Emigration</a:t>
            </a:r>
            <a:endParaRPr lang="en-GB" sz="16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220195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89710-2E5A-C246-85FA-A33FB3BA3B18}"/>
              </a:ext>
            </a:extLst>
          </p:cNvPr>
          <p:cNvSpPr>
            <a:spLocks noGrp="1"/>
          </p:cNvSpPr>
          <p:nvPr>
            <p:ph type="sldNum" sz="quarter" idx="12"/>
          </p:nvPr>
        </p:nvSpPr>
        <p:spPr/>
        <p:txBody>
          <a:bodyPr/>
          <a:lstStyle/>
          <a:p>
            <a:fld id="{83DC97A0-9CD1-4D16-B7D2-5DBA62CA0452}" type="slidenum">
              <a:rPr lang="en-GB" noProof="0" smtClean="0"/>
              <a:t>11</a:t>
            </a:fld>
            <a:endParaRPr lang="en-GB" noProof="0" dirty="0"/>
          </a:p>
        </p:txBody>
      </p:sp>
      <p:sp>
        <p:nvSpPr>
          <p:cNvPr id="3" name="Text Placeholder 2">
            <a:extLst>
              <a:ext uri="{FF2B5EF4-FFF2-40B4-BE49-F238E27FC236}">
                <a16:creationId xmlns:a16="http://schemas.microsoft.com/office/drawing/2014/main" id="{A90A4755-A5A0-264F-AF42-40F98B7BAAD9}"/>
              </a:ext>
            </a:extLst>
          </p:cNvPr>
          <p:cNvSpPr>
            <a:spLocks noGrp="1"/>
          </p:cNvSpPr>
          <p:nvPr>
            <p:ph type="body" sz="quarter" idx="37"/>
          </p:nvPr>
        </p:nvSpPr>
        <p:spPr>
          <a:xfrm>
            <a:off x="1704038" y="332656"/>
            <a:ext cx="6551894" cy="936104"/>
          </a:xfrm>
        </p:spPr>
        <p:txBody>
          <a:bodyPr/>
          <a:lstStyle/>
          <a:p>
            <a:pPr marL="0" indent="0">
              <a:lnSpc>
                <a:spcPct val="100000"/>
              </a:lnSpc>
              <a:buNone/>
            </a:pPr>
            <a:r>
              <a:rPr lang="nb-NO" sz="2800" dirty="0"/>
              <a:t>Water </a:t>
            </a:r>
            <a:r>
              <a:rPr lang="nb-NO" sz="2800" dirty="0" err="1"/>
              <a:t>security</a:t>
            </a:r>
            <a:r>
              <a:rPr lang="nb-NO" sz="2800" dirty="0"/>
              <a:t> and </a:t>
            </a:r>
            <a:r>
              <a:rPr lang="nb-NO" sz="2800" dirty="0" err="1"/>
              <a:t>drinking</a:t>
            </a:r>
            <a:r>
              <a:rPr lang="nb-NO" sz="2800" dirty="0"/>
              <a:t> water </a:t>
            </a:r>
            <a:r>
              <a:rPr lang="nb-NO" sz="2800" dirty="0" err="1"/>
              <a:t>quality</a:t>
            </a:r>
            <a:endParaRPr lang="nb-NO" sz="2800" dirty="0"/>
          </a:p>
        </p:txBody>
      </p:sp>
      <p:sp>
        <p:nvSpPr>
          <p:cNvPr id="7" name="Footer Placeholder 6">
            <a:extLst>
              <a:ext uri="{FF2B5EF4-FFF2-40B4-BE49-F238E27FC236}">
                <a16:creationId xmlns:a16="http://schemas.microsoft.com/office/drawing/2014/main" id="{339022D2-D24C-C542-8D29-EB73EF7BCC68}"/>
              </a:ext>
            </a:extLst>
          </p:cNvPr>
          <p:cNvSpPr>
            <a:spLocks noGrp="1"/>
          </p:cNvSpPr>
          <p:nvPr>
            <p:ph type="ftr" sz="quarter" idx="3"/>
          </p:nvPr>
        </p:nvSpPr>
        <p:spPr/>
        <p:txBody>
          <a:bodyPr/>
          <a:lstStyle/>
          <a:p>
            <a:r>
              <a:rPr lang="en-GB" noProof="0"/>
              <a:t>ArtcWASH 2018</a:t>
            </a:r>
            <a:endParaRPr lang="en-GB" noProof="0" dirty="0"/>
          </a:p>
        </p:txBody>
      </p:sp>
      <p:sp>
        <p:nvSpPr>
          <p:cNvPr id="9" name="Rectangle 8">
            <a:extLst>
              <a:ext uri="{FF2B5EF4-FFF2-40B4-BE49-F238E27FC236}">
                <a16:creationId xmlns:a16="http://schemas.microsoft.com/office/drawing/2014/main" id="{CF43D16E-C979-E149-B614-1C099D965DAB}"/>
              </a:ext>
            </a:extLst>
          </p:cNvPr>
          <p:cNvSpPr/>
          <p:nvPr/>
        </p:nvSpPr>
        <p:spPr>
          <a:xfrm>
            <a:off x="153360" y="1268760"/>
            <a:ext cx="8990640" cy="5201424"/>
          </a:xfrm>
          <a:prstGeom prst="rect">
            <a:avLst/>
          </a:prstGeom>
        </p:spPr>
        <p:txBody>
          <a:bodyPr wrap="square">
            <a:spAutoFit/>
          </a:bodyPr>
          <a:lstStyle/>
          <a:p>
            <a:pPr marL="800100" indent="-342900">
              <a:buFont typeface="Arial" panose="020B0604020202020204" pitchFamily="34" charset="0"/>
              <a:buChar char="•"/>
            </a:pPr>
            <a:r>
              <a:rPr lang="en-GB" sz="2400" b="1" dirty="0">
                <a:solidFill>
                  <a:srgbClr val="000000"/>
                </a:solidFill>
                <a:latin typeface="Calibri" panose="020F0502020204030204" pitchFamily="34" charset="0"/>
              </a:rPr>
              <a:t>Household water security: </a:t>
            </a:r>
            <a:r>
              <a:rPr lang="en-GB" sz="2000" dirty="0">
                <a:solidFill>
                  <a:srgbClr val="000000"/>
                </a:solidFill>
                <a:latin typeface="Calibri" panose="020F0502020204030204" pitchFamily="34" charset="0"/>
              </a:rPr>
              <a:t>The ability to access and benefit from affordable, adequate, reliable and safe water to meet all domestic, health, and cultural needs.</a:t>
            </a:r>
          </a:p>
          <a:p>
            <a:pPr marL="457200"/>
            <a:r>
              <a:rPr lang="en-GB" dirty="0">
                <a:solidFill>
                  <a:srgbClr val="000000"/>
                </a:solidFill>
                <a:latin typeface="Calibri" panose="020F0502020204030204" pitchFamily="34" charset="0"/>
              </a:rPr>
              <a:t> </a:t>
            </a:r>
          </a:p>
          <a:p>
            <a:pPr marL="800100" indent="-342900">
              <a:buFont typeface="Arial" panose="020B0604020202020204" pitchFamily="34" charset="0"/>
              <a:buChar char="•"/>
            </a:pPr>
            <a:r>
              <a:rPr lang="en-GB" sz="2400" b="1" dirty="0">
                <a:solidFill>
                  <a:srgbClr val="000000"/>
                </a:solidFill>
                <a:latin typeface="Calibri" panose="020F0502020204030204" pitchFamily="34" charset="0"/>
              </a:rPr>
              <a:t>Household water insecurity</a:t>
            </a:r>
            <a:r>
              <a:rPr lang="en-GB" sz="1200" dirty="0">
                <a:solidFill>
                  <a:srgbClr val="000000"/>
                </a:solidFill>
                <a:latin typeface="Calibri" panose="020F0502020204030204" pitchFamily="34" charset="0"/>
              </a:rPr>
              <a:t>: </a:t>
            </a:r>
            <a:r>
              <a:rPr lang="en-GB" sz="2000" dirty="0">
                <a:solidFill>
                  <a:srgbClr val="000000"/>
                </a:solidFill>
                <a:latin typeface="Calibri" panose="020F0502020204030204" pitchFamily="34" charset="0"/>
              </a:rPr>
              <a:t>“when at least one of these variables is reduced or unattainable”.</a:t>
            </a:r>
          </a:p>
          <a:p>
            <a:pPr indent="457200"/>
            <a:r>
              <a:rPr lang="en-GB" dirty="0">
                <a:solidFill>
                  <a:srgbClr val="000000"/>
                </a:solidFill>
                <a:latin typeface="Calibri" panose="020F0502020204030204" pitchFamily="34" charset="0"/>
              </a:rPr>
              <a:t> </a:t>
            </a:r>
            <a:r>
              <a:rPr lang="en-GB" sz="700" dirty="0">
                <a:solidFill>
                  <a:srgbClr val="000000"/>
                </a:solidFill>
                <a:latin typeface="Times New Roman" panose="02020603050405020304" pitchFamily="18" charset="0"/>
              </a:rPr>
              <a:t> </a:t>
            </a:r>
            <a:r>
              <a:rPr lang="en-GB" sz="2000" b="1" dirty="0">
                <a:solidFill>
                  <a:srgbClr val="000000"/>
                </a:solidFill>
                <a:latin typeface="Calibri" panose="020F0502020204030204" pitchFamily="34" charset="0"/>
              </a:rPr>
              <a:t>Water insecurity is an involuntary condition.</a:t>
            </a:r>
          </a:p>
          <a:p>
            <a:pPr marL="407988"/>
            <a:r>
              <a:rPr lang="en-GB" sz="2000" dirty="0">
                <a:solidFill>
                  <a:srgbClr val="000000"/>
                </a:solidFill>
                <a:latin typeface="Calibri" panose="020F0502020204030204" pitchFamily="34" charset="0"/>
              </a:rPr>
              <a:t>It means uncertainty: Water insecurity means not knowing where or how much  water you will be able to benefit from for  a prolonged period of </a:t>
            </a:r>
            <a:r>
              <a:rPr lang="en-GB" sz="2000" dirty="0" err="1">
                <a:solidFill>
                  <a:srgbClr val="000000"/>
                </a:solidFill>
                <a:latin typeface="Calibri" panose="020F0502020204030204" pitchFamily="34" charset="0"/>
              </a:rPr>
              <a:t>time.I</a:t>
            </a:r>
            <a:r>
              <a:rPr lang="en-GB" sz="2000" dirty="0">
                <a:solidFill>
                  <a:srgbClr val="000000"/>
                </a:solidFill>
                <a:latin typeface="Calibri" panose="020F0502020204030204" pitchFamily="34" charset="0"/>
              </a:rPr>
              <a:t> t is something beyond the immediate control of the household.</a:t>
            </a:r>
          </a:p>
          <a:p>
            <a:pPr marL="457200"/>
            <a:r>
              <a:rPr lang="en-GB" sz="2000" dirty="0">
                <a:solidFill>
                  <a:srgbClr val="000000"/>
                </a:solidFill>
                <a:latin typeface="Calibri" panose="020F0502020204030204" pitchFamily="34" charset="0"/>
              </a:rPr>
              <a:t>Dynamic household water insecurity in AK will likely grow due to</a:t>
            </a:r>
          </a:p>
          <a:p>
            <a:pPr marL="457200" indent="457200"/>
            <a:r>
              <a:rPr lang="en-GB">
                <a:solidFill>
                  <a:srgbClr val="000000"/>
                </a:solidFill>
                <a:latin typeface="Calibri" panose="020F0502020204030204" pitchFamily="34" charset="0"/>
              </a:rPr>
              <a:t>-Climate change</a:t>
            </a:r>
          </a:p>
          <a:p>
            <a:pPr marL="457200" indent="457200"/>
            <a:r>
              <a:rPr lang="en-GB" dirty="0">
                <a:solidFill>
                  <a:srgbClr val="000000"/>
                </a:solidFill>
                <a:latin typeface="Calibri" panose="020F0502020204030204" pitchFamily="34" charset="0"/>
              </a:rPr>
              <a:t>-Reduced funding for infrastructure</a:t>
            </a:r>
          </a:p>
          <a:p>
            <a:pPr marL="457200" indent="457200"/>
            <a:r>
              <a:rPr lang="en-GB" dirty="0">
                <a:solidFill>
                  <a:srgbClr val="000000"/>
                </a:solidFill>
                <a:latin typeface="Calibri" panose="020F0502020204030204" pitchFamily="34" charset="0"/>
              </a:rPr>
              <a:t>-Aging infrastructure…</a:t>
            </a:r>
          </a:p>
          <a:p>
            <a:pPr marL="457200" indent="457200"/>
            <a:endParaRPr lang="en-GB" dirty="0">
              <a:solidFill>
                <a:srgbClr val="000000"/>
              </a:solidFill>
              <a:latin typeface="Calibri" panose="020F0502020204030204" pitchFamily="34" charset="0"/>
            </a:endParaRPr>
          </a:p>
          <a:p>
            <a:r>
              <a:rPr lang="en-GB" dirty="0">
                <a:solidFill>
                  <a:srgbClr val="000000"/>
                </a:solidFill>
                <a:latin typeface="Calibri" panose="020F0502020204030204" pitchFamily="34" charset="0"/>
              </a:rPr>
              <a:t> </a:t>
            </a:r>
            <a:r>
              <a:rPr lang="en-GB" sz="1600" b="1" i="1" dirty="0">
                <a:solidFill>
                  <a:srgbClr val="000000"/>
                </a:solidFill>
                <a:latin typeface="Calibri" panose="020F0502020204030204" pitchFamily="34" charset="0"/>
              </a:rPr>
              <a:t>References: </a:t>
            </a:r>
            <a:r>
              <a:rPr lang="en-GB" sz="1600" i="1" dirty="0">
                <a:solidFill>
                  <a:srgbClr val="000000"/>
                </a:solidFill>
                <a:latin typeface="Calibri" panose="020F0502020204030204" pitchFamily="34" charset="0"/>
              </a:rPr>
              <a:t>Jepson, </a:t>
            </a:r>
            <a:r>
              <a:rPr lang="en-GB" sz="1600" i="1" dirty="0" err="1">
                <a:solidFill>
                  <a:srgbClr val="000000"/>
                </a:solidFill>
                <a:latin typeface="Calibri" panose="020F0502020204030204" pitchFamily="34" charset="0"/>
              </a:rPr>
              <a:t>Wutich</a:t>
            </a:r>
            <a:r>
              <a:rPr lang="en-GB" sz="1600" i="1" dirty="0">
                <a:solidFill>
                  <a:srgbClr val="000000"/>
                </a:solidFill>
                <a:latin typeface="Calibri" panose="020F0502020204030204" pitchFamily="34" charset="0"/>
              </a:rPr>
              <a:t>, Collins, et al (2017), Adapted from L. Eichelberger presentation</a:t>
            </a:r>
            <a:br>
              <a:rPr lang="en-GB" sz="1600" i="1" dirty="0"/>
            </a:br>
            <a:endParaRPr lang="en-GB" sz="1600" i="1" dirty="0"/>
          </a:p>
        </p:txBody>
      </p:sp>
    </p:spTree>
    <p:extLst>
      <p:ext uri="{BB962C8B-B14F-4D97-AF65-F5344CB8AC3E}">
        <p14:creationId xmlns:p14="http://schemas.microsoft.com/office/powerpoint/2010/main" val="194510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895E48-0CE2-AC44-9EC6-35E7395FB77D}"/>
              </a:ext>
            </a:extLst>
          </p:cNvPr>
          <p:cNvSpPr>
            <a:spLocks noGrp="1"/>
          </p:cNvSpPr>
          <p:nvPr>
            <p:ph type="sldNum" sz="quarter" idx="12"/>
          </p:nvPr>
        </p:nvSpPr>
        <p:spPr/>
        <p:txBody>
          <a:bodyPr/>
          <a:lstStyle/>
          <a:p>
            <a:fld id="{83DC97A0-9CD1-4D16-B7D2-5DBA62CA0452}" type="slidenum">
              <a:rPr lang="en-GB" noProof="0" smtClean="0"/>
              <a:t>12</a:t>
            </a:fld>
            <a:endParaRPr lang="en-GB" noProof="0" dirty="0"/>
          </a:p>
        </p:txBody>
      </p:sp>
      <p:sp>
        <p:nvSpPr>
          <p:cNvPr id="3" name="Text Placeholder 2">
            <a:extLst>
              <a:ext uri="{FF2B5EF4-FFF2-40B4-BE49-F238E27FC236}">
                <a16:creationId xmlns:a16="http://schemas.microsoft.com/office/drawing/2014/main" id="{FBA8DA97-A4ED-FE4E-9749-2C5BB557AA57}"/>
              </a:ext>
            </a:extLst>
          </p:cNvPr>
          <p:cNvSpPr>
            <a:spLocks noGrp="1"/>
          </p:cNvSpPr>
          <p:nvPr>
            <p:ph type="body" sz="quarter" idx="37"/>
          </p:nvPr>
        </p:nvSpPr>
        <p:spPr>
          <a:xfrm>
            <a:off x="1409215" y="548680"/>
            <a:ext cx="7209369" cy="1124814"/>
          </a:xfrm>
        </p:spPr>
        <p:txBody>
          <a:bodyPr/>
          <a:lstStyle/>
          <a:p>
            <a:pPr>
              <a:lnSpc>
                <a:spcPct val="100000"/>
              </a:lnSpc>
            </a:pPr>
            <a:r>
              <a:rPr lang="nb-NO" sz="3200" dirty="0" err="1"/>
              <a:t>Requirements</a:t>
            </a:r>
            <a:r>
              <a:rPr lang="nb-NO" sz="3200" dirty="0"/>
              <a:t> in </a:t>
            </a:r>
            <a:r>
              <a:rPr lang="nb-NO" sz="3200" dirty="0" err="1"/>
              <a:t>the</a:t>
            </a:r>
            <a:r>
              <a:rPr lang="nb-NO" sz="3200" dirty="0"/>
              <a:t> Northern/ Arctic </a:t>
            </a:r>
            <a:r>
              <a:rPr lang="nb-NO" sz="3200" dirty="0" err="1"/>
              <a:t>communities</a:t>
            </a:r>
            <a:endParaRPr lang="nb-NO" sz="3200" dirty="0"/>
          </a:p>
        </p:txBody>
      </p:sp>
      <p:sp>
        <p:nvSpPr>
          <p:cNvPr id="6" name="Content Placeholder 5">
            <a:extLst>
              <a:ext uri="{FF2B5EF4-FFF2-40B4-BE49-F238E27FC236}">
                <a16:creationId xmlns:a16="http://schemas.microsoft.com/office/drawing/2014/main" id="{DF88D9CA-635C-6247-9E2D-FD4236F51A48}"/>
              </a:ext>
            </a:extLst>
          </p:cNvPr>
          <p:cNvSpPr>
            <a:spLocks noGrp="1"/>
          </p:cNvSpPr>
          <p:nvPr>
            <p:ph sz="quarter" idx="40"/>
          </p:nvPr>
        </p:nvSpPr>
        <p:spPr>
          <a:xfrm>
            <a:off x="739366" y="1844824"/>
            <a:ext cx="7794899" cy="3456000"/>
          </a:xfrm>
        </p:spPr>
        <p:txBody>
          <a:bodyPr/>
          <a:lstStyle/>
          <a:p>
            <a:r>
              <a:rPr lang="nb-NO" dirty="0" err="1"/>
              <a:t>Adjusted</a:t>
            </a:r>
            <a:r>
              <a:rPr lang="nb-NO" dirty="0"/>
              <a:t> dimensjons to </a:t>
            </a:r>
            <a:r>
              <a:rPr lang="nb-NO" dirty="0" err="1"/>
              <a:t>local</a:t>
            </a:r>
            <a:r>
              <a:rPr lang="nb-NO" dirty="0"/>
              <a:t> </a:t>
            </a:r>
            <a:r>
              <a:rPr lang="nb-NO" dirty="0" err="1"/>
              <a:t>population</a:t>
            </a:r>
            <a:r>
              <a:rPr lang="nb-NO" dirty="0"/>
              <a:t> </a:t>
            </a:r>
            <a:r>
              <a:rPr lang="nb-NO" dirty="0" err="1"/>
              <a:t>size</a:t>
            </a:r>
            <a:endParaRPr lang="nb-NO" dirty="0"/>
          </a:p>
          <a:p>
            <a:r>
              <a:rPr lang="nb-NO" dirty="0" err="1"/>
              <a:t>Technological</a:t>
            </a:r>
            <a:r>
              <a:rPr lang="nb-NO" dirty="0"/>
              <a:t> </a:t>
            </a:r>
            <a:r>
              <a:rPr lang="nb-NO" dirty="0" err="1"/>
              <a:t>solutions</a:t>
            </a:r>
            <a:r>
              <a:rPr lang="nb-NO" dirty="0"/>
              <a:t> </a:t>
            </a:r>
            <a:r>
              <a:rPr lang="nb-NO" dirty="0" err="1"/>
              <a:t>fit</a:t>
            </a:r>
            <a:r>
              <a:rPr lang="nb-NO" dirty="0"/>
              <a:t> for Arctic </a:t>
            </a:r>
            <a:r>
              <a:rPr lang="nb-NO" dirty="0" err="1"/>
              <a:t>conditions</a:t>
            </a:r>
            <a:r>
              <a:rPr lang="nb-NO" dirty="0"/>
              <a:t> and </a:t>
            </a:r>
            <a:r>
              <a:rPr lang="nb-NO" dirty="0" err="1"/>
              <a:t>infrastructures</a:t>
            </a:r>
            <a:endParaRPr lang="nb-NO" dirty="0"/>
          </a:p>
          <a:p>
            <a:r>
              <a:rPr lang="nb-NO" dirty="0" err="1"/>
              <a:t>Logistical</a:t>
            </a:r>
            <a:r>
              <a:rPr lang="nb-NO" dirty="0"/>
              <a:t> and </a:t>
            </a:r>
            <a:r>
              <a:rPr lang="nb-NO" dirty="0" err="1"/>
              <a:t>maintenance</a:t>
            </a:r>
            <a:r>
              <a:rPr lang="nb-NO" dirty="0"/>
              <a:t> </a:t>
            </a:r>
            <a:r>
              <a:rPr lang="nb-NO" dirty="0" err="1"/>
              <a:t>demands</a:t>
            </a:r>
            <a:r>
              <a:rPr lang="nb-NO" dirty="0"/>
              <a:t> in </a:t>
            </a:r>
            <a:r>
              <a:rPr lang="nb-NO" dirty="0" err="1"/>
              <a:t>accordance</a:t>
            </a:r>
            <a:r>
              <a:rPr lang="nb-NO" dirty="0"/>
              <a:t> </a:t>
            </a:r>
            <a:r>
              <a:rPr lang="nb-NO" dirty="0" err="1"/>
              <a:t>with</a:t>
            </a:r>
            <a:r>
              <a:rPr lang="nb-NO" dirty="0"/>
              <a:t> </a:t>
            </a:r>
            <a:r>
              <a:rPr lang="nb-NO" dirty="0" err="1"/>
              <a:t>available</a:t>
            </a:r>
            <a:r>
              <a:rPr lang="nb-NO" dirty="0"/>
              <a:t> </a:t>
            </a:r>
            <a:r>
              <a:rPr lang="nb-NO" dirty="0" err="1"/>
              <a:t>local</a:t>
            </a:r>
            <a:r>
              <a:rPr lang="nb-NO" dirty="0"/>
              <a:t> </a:t>
            </a:r>
            <a:r>
              <a:rPr lang="nb-NO" dirty="0" err="1"/>
              <a:t>resource</a:t>
            </a:r>
            <a:r>
              <a:rPr lang="nb-NO" dirty="0"/>
              <a:t>.</a:t>
            </a:r>
          </a:p>
          <a:p>
            <a:r>
              <a:rPr lang="nb-NO" dirty="0" err="1"/>
              <a:t>Social</a:t>
            </a:r>
            <a:r>
              <a:rPr lang="nb-NO" dirty="0"/>
              <a:t> and </a:t>
            </a:r>
            <a:r>
              <a:rPr lang="nb-NO" dirty="0" err="1"/>
              <a:t>traditional</a:t>
            </a:r>
            <a:r>
              <a:rPr lang="nb-NO" dirty="0"/>
              <a:t> </a:t>
            </a:r>
            <a:r>
              <a:rPr lang="nb-NO" dirty="0" err="1"/>
              <a:t>considerations</a:t>
            </a:r>
            <a:endParaRPr lang="nb-NO" dirty="0"/>
          </a:p>
          <a:p>
            <a:r>
              <a:rPr lang="nb-NO" dirty="0" err="1"/>
              <a:t>Economy</a:t>
            </a:r>
            <a:endParaRPr lang="nb-NO" dirty="0"/>
          </a:p>
          <a:p>
            <a:r>
              <a:rPr lang="nb-NO" dirty="0" err="1"/>
              <a:t>Others</a:t>
            </a:r>
            <a:r>
              <a:rPr lang="nb-NO" dirty="0"/>
              <a:t>?</a:t>
            </a:r>
          </a:p>
          <a:p>
            <a:endParaRPr lang="nb-NO" dirty="0"/>
          </a:p>
        </p:txBody>
      </p:sp>
      <p:sp>
        <p:nvSpPr>
          <p:cNvPr id="7" name="Footer Placeholder 6">
            <a:extLst>
              <a:ext uri="{FF2B5EF4-FFF2-40B4-BE49-F238E27FC236}">
                <a16:creationId xmlns:a16="http://schemas.microsoft.com/office/drawing/2014/main" id="{7F2BA0A1-5A9B-6A4E-9FCD-F4ECF3511A57}"/>
              </a:ext>
            </a:extLst>
          </p:cNvPr>
          <p:cNvSpPr>
            <a:spLocks noGrp="1"/>
          </p:cNvSpPr>
          <p:nvPr>
            <p:ph type="ftr" sz="quarter" idx="3"/>
          </p:nvPr>
        </p:nvSpPr>
        <p:spPr/>
        <p:txBody>
          <a:bodyPr/>
          <a:lstStyle/>
          <a:p>
            <a:r>
              <a:rPr lang="en-GB" noProof="0"/>
              <a:t>ArtcWASH 2018</a:t>
            </a:r>
            <a:endParaRPr lang="en-GB" noProof="0" dirty="0"/>
          </a:p>
        </p:txBody>
      </p:sp>
      <p:pic>
        <p:nvPicPr>
          <p:cNvPr id="9" name="Picture 8">
            <a:extLst>
              <a:ext uri="{FF2B5EF4-FFF2-40B4-BE49-F238E27FC236}">
                <a16:creationId xmlns:a16="http://schemas.microsoft.com/office/drawing/2014/main" id="{F58A5C17-9A28-5248-85A4-35BF3308B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940" y="4499771"/>
            <a:ext cx="5436096" cy="1395272"/>
          </a:xfrm>
          <a:prstGeom prst="rect">
            <a:avLst/>
          </a:prstGeom>
        </p:spPr>
      </p:pic>
    </p:spTree>
    <p:extLst>
      <p:ext uri="{BB962C8B-B14F-4D97-AF65-F5344CB8AC3E}">
        <p14:creationId xmlns:p14="http://schemas.microsoft.com/office/powerpoint/2010/main" val="414768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24EB54-895E-004A-B053-148731C67BC3}"/>
              </a:ext>
            </a:extLst>
          </p:cNvPr>
          <p:cNvSpPr>
            <a:spLocks noGrp="1"/>
          </p:cNvSpPr>
          <p:nvPr>
            <p:ph type="sldNum" sz="quarter" idx="12"/>
          </p:nvPr>
        </p:nvSpPr>
        <p:spPr/>
        <p:txBody>
          <a:bodyPr/>
          <a:lstStyle/>
          <a:p>
            <a:fld id="{83DC97A0-9CD1-4D16-B7D2-5DBA62CA0452}" type="slidenum">
              <a:rPr lang="en-GB" noProof="0" smtClean="0"/>
              <a:t>13</a:t>
            </a:fld>
            <a:endParaRPr lang="en-GB" noProof="0" dirty="0"/>
          </a:p>
        </p:txBody>
      </p:sp>
      <p:sp>
        <p:nvSpPr>
          <p:cNvPr id="3" name="Text Placeholder 2">
            <a:extLst>
              <a:ext uri="{FF2B5EF4-FFF2-40B4-BE49-F238E27FC236}">
                <a16:creationId xmlns:a16="http://schemas.microsoft.com/office/drawing/2014/main" id="{17491DA8-A69B-B24A-8D13-E0B47286328E}"/>
              </a:ext>
            </a:extLst>
          </p:cNvPr>
          <p:cNvSpPr>
            <a:spLocks noGrp="1"/>
          </p:cNvSpPr>
          <p:nvPr>
            <p:ph type="body" sz="quarter" idx="37"/>
          </p:nvPr>
        </p:nvSpPr>
        <p:spPr>
          <a:xfrm>
            <a:off x="1331640" y="476672"/>
            <a:ext cx="6787260" cy="1387672"/>
          </a:xfrm>
        </p:spPr>
        <p:txBody>
          <a:bodyPr/>
          <a:lstStyle/>
          <a:p>
            <a:pPr marL="0" indent="0">
              <a:lnSpc>
                <a:spcPct val="100000"/>
              </a:lnSpc>
              <a:buNone/>
            </a:pPr>
            <a:r>
              <a:rPr lang="en-GB" sz="2800" i="1" dirty="0"/>
              <a:t>Discussion</a:t>
            </a:r>
            <a:r>
              <a:rPr lang="en-GB" sz="2800" dirty="0"/>
              <a:t> on challenges and </a:t>
            </a:r>
            <a:r>
              <a:rPr lang="en-GB" sz="2800" dirty="0" err="1"/>
              <a:t>expections</a:t>
            </a:r>
            <a:r>
              <a:rPr lang="en-GB" sz="2800" dirty="0"/>
              <a:t> for Water management in Cold environments</a:t>
            </a:r>
          </a:p>
        </p:txBody>
      </p:sp>
      <p:sp>
        <p:nvSpPr>
          <p:cNvPr id="6" name="Content Placeholder 5">
            <a:extLst>
              <a:ext uri="{FF2B5EF4-FFF2-40B4-BE49-F238E27FC236}">
                <a16:creationId xmlns:a16="http://schemas.microsoft.com/office/drawing/2014/main" id="{4DF18BE9-60B0-EA43-9043-82A92BC18799}"/>
              </a:ext>
            </a:extLst>
          </p:cNvPr>
          <p:cNvSpPr>
            <a:spLocks noGrp="1"/>
          </p:cNvSpPr>
          <p:nvPr>
            <p:ph sz="quarter" idx="40"/>
          </p:nvPr>
        </p:nvSpPr>
        <p:spPr>
          <a:xfrm>
            <a:off x="615380" y="2132856"/>
            <a:ext cx="7794899" cy="3888432"/>
          </a:xfrm>
        </p:spPr>
        <p:txBody>
          <a:bodyPr/>
          <a:lstStyle/>
          <a:p>
            <a:r>
              <a:rPr lang="nb-NO" sz="3200" b="1" dirty="0"/>
              <a:t>Questions (</a:t>
            </a:r>
            <a:r>
              <a:rPr lang="nb-NO" sz="3200" b="1" dirty="0" err="1"/>
              <a:t>Sewage</a:t>
            </a:r>
            <a:r>
              <a:rPr lang="nb-NO" sz="3200" b="1" dirty="0"/>
              <a:t>)</a:t>
            </a:r>
          </a:p>
          <a:p>
            <a:r>
              <a:rPr lang="en-GB" dirty="0"/>
              <a:t>What are the requirements for modern solutions for sewage treatments in Arctic condition?</a:t>
            </a:r>
          </a:p>
          <a:p>
            <a:r>
              <a:rPr lang="en-GB" dirty="0"/>
              <a:t>What are the major restrictions and challenges for adequate sewage handling in the Arctic</a:t>
            </a:r>
          </a:p>
          <a:p>
            <a:r>
              <a:rPr lang="en-GB" dirty="0"/>
              <a:t>How are social and traditional aspects considered in technology adjustments</a:t>
            </a:r>
          </a:p>
          <a:p>
            <a:r>
              <a:rPr lang="nb-NO" dirty="0" err="1"/>
              <a:t>Considering</a:t>
            </a:r>
            <a:r>
              <a:rPr lang="nb-NO" dirty="0"/>
              <a:t> </a:t>
            </a:r>
            <a:r>
              <a:rPr lang="nb-NO" dirty="0" err="1"/>
              <a:t>resource-recovery</a:t>
            </a:r>
            <a:r>
              <a:rPr lang="nb-NO" dirty="0"/>
              <a:t> </a:t>
            </a:r>
            <a:r>
              <a:rPr lang="nb-NO" dirty="0" err="1"/>
              <a:t>based</a:t>
            </a:r>
            <a:r>
              <a:rPr lang="nb-NO" dirty="0"/>
              <a:t> systems in Arctic </a:t>
            </a:r>
            <a:r>
              <a:rPr lang="nb-NO" dirty="0" err="1"/>
              <a:t>communities</a:t>
            </a:r>
            <a:endParaRPr lang="en-GB" dirty="0"/>
          </a:p>
          <a:p>
            <a:pPr marL="0" indent="0">
              <a:buNone/>
            </a:pPr>
            <a:endParaRPr lang="nb-NO" dirty="0"/>
          </a:p>
          <a:p>
            <a:pPr marL="0" indent="0">
              <a:buNone/>
            </a:pPr>
            <a:endParaRPr lang="nb-NO" dirty="0"/>
          </a:p>
        </p:txBody>
      </p:sp>
      <p:sp>
        <p:nvSpPr>
          <p:cNvPr id="7" name="Footer Placeholder 6">
            <a:extLst>
              <a:ext uri="{FF2B5EF4-FFF2-40B4-BE49-F238E27FC236}">
                <a16:creationId xmlns:a16="http://schemas.microsoft.com/office/drawing/2014/main" id="{E0760F73-6796-DE4F-A350-129C6446E446}"/>
              </a:ext>
            </a:extLst>
          </p:cNvPr>
          <p:cNvSpPr>
            <a:spLocks noGrp="1"/>
          </p:cNvSpPr>
          <p:nvPr>
            <p:ph type="ftr" sz="quarter" idx="3"/>
          </p:nvPr>
        </p:nvSpPr>
        <p:spPr/>
        <p:txBody>
          <a:bodyPr/>
          <a:lstStyle/>
          <a:p>
            <a:r>
              <a:rPr lang="en-GB" noProof="0"/>
              <a:t>ArtcWASH 2018</a:t>
            </a:r>
            <a:endParaRPr lang="en-GB" noProof="0" dirty="0"/>
          </a:p>
        </p:txBody>
      </p:sp>
    </p:spTree>
    <p:extLst>
      <p:ext uri="{BB962C8B-B14F-4D97-AF65-F5344CB8AC3E}">
        <p14:creationId xmlns:p14="http://schemas.microsoft.com/office/powerpoint/2010/main" val="1332679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AB2A-BAC0-6B43-BDF9-9B8044666999}"/>
              </a:ext>
            </a:extLst>
          </p:cNvPr>
          <p:cNvSpPr>
            <a:spLocks noGrp="1"/>
          </p:cNvSpPr>
          <p:nvPr>
            <p:ph type="sldNum" sz="quarter" idx="12"/>
          </p:nvPr>
        </p:nvSpPr>
        <p:spPr/>
        <p:txBody>
          <a:bodyPr/>
          <a:lstStyle/>
          <a:p>
            <a:fld id="{83DC97A0-9CD1-4D16-B7D2-5DBA62CA0452}" type="slidenum">
              <a:rPr lang="en-GB" noProof="0" smtClean="0"/>
              <a:t>14</a:t>
            </a:fld>
            <a:endParaRPr lang="en-GB" noProof="0" dirty="0"/>
          </a:p>
        </p:txBody>
      </p:sp>
      <p:sp>
        <p:nvSpPr>
          <p:cNvPr id="3" name="Text Placeholder 2">
            <a:extLst>
              <a:ext uri="{FF2B5EF4-FFF2-40B4-BE49-F238E27FC236}">
                <a16:creationId xmlns:a16="http://schemas.microsoft.com/office/drawing/2014/main" id="{7EA79FAB-8899-A04A-8A72-E0FD3309AD6E}"/>
              </a:ext>
            </a:extLst>
          </p:cNvPr>
          <p:cNvSpPr>
            <a:spLocks noGrp="1"/>
          </p:cNvSpPr>
          <p:nvPr>
            <p:ph type="body" sz="quarter" idx="37"/>
          </p:nvPr>
        </p:nvSpPr>
        <p:spPr>
          <a:xfrm>
            <a:off x="1192515" y="332656"/>
            <a:ext cx="6691854" cy="1440160"/>
          </a:xfrm>
        </p:spPr>
        <p:txBody>
          <a:bodyPr/>
          <a:lstStyle/>
          <a:p>
            <a:pPr>
              <a:lnSpc>
                <a:spcPct val="100000"/>
              </a:lnSpc>
            </a:pPr>
            <a:r>
              <a:rPr lang="en-GB" sz="3600" dirty="0"/>
              <a:t>Discussions: Perspectives and synthesis</a:t>
            </a:r>
          </a:p>
        </p:txBody>
      </p:sp>
      <p:sp>
        <p:nvSpPr>
          <p:cNvPr id="6" name="Content Placeholder 5">
            <a:extLst>
              <a:ext uri="{FF2B5EF4-FFF2-40B4-BE49-F238E27FC236}">
                <a16:creationId xmlns:a16="http://schemas.microsoft.com/office/drawing/2014/main" id="{27BA5B61-722A-1543-8623-BABF37978CCE}"/>
              </a:ext>
            </a:extLst>
          </p:cNvPr>
          <p:cNvSpPr>
            <a:spLocks noGrp="1"/>
          </p:cNvSpPr>
          <p:nvPr>
            <p:ph sz="quarter" idx="40"/>
          </p:nvPr>
        </p:nvSpPr>
        <p:spPr>
          <a:xfrm>
            <a:off x="664730" y="1941658"/>
            <a:ext cx="7794899" cy="4651479"/>
          </a:xfrm>
        </p:spPr>
        <p:txBody>
          <a:bodyPr/>
          <a:lstStyle/>
          <a:p>
            <a:pPr marL="0" indent="0">
              <a:buNone/>
            </a:pPr>
            <a:r>
              <a:rPr lang="nb-NO" sz="3200" b="1" dirty="0"/>
              <a:t>Questions (</a:t>
            </a:r>
            <a:r>
              <a:rPr lang="nb-NO" sz="3200" b="1" dirty="0" err="1"/>
              <a:t>drinking</a:t>
            </a:r>
            <a:r>
              <a:rPr lang="nb-NO" sz="3200" b="1" dirty="0"/>
              <a:t> water)</a:t>
            </a:r>
          </a:p>
          <a:p>
            <a:r>
              <a:rPr lang="en-GB" dirty="0"/>
              <a:t>What are the most significant challenges drinking water management (cleaning and distribution) in cold environments must face today?</a:t>
            </a:r>
          </a:p>
          <a:p>
            <a:r>
              <a:rPr lang="en-GB" dirty="0"/>
              <a:t>Are modern technological solutions suitable and available and meeting the requirements of infrastructures in cold environments</a:t>
            </a:r>
          </a:p>
          <a:p>
            <a:r>
              <a:rPr lang="en-GB" dirty="0"/>
              <a:t>What are the major restrictions challenges for introducing better technological solutions for Arctic communities</a:t>
            </a:r>
          </a:p>
          <a:p>
            <a:pPr marL="0" indent="0">
              <a:buNone/>
            </a:pPr>
            <a:endParaRPr lang="nb-NO" b="1" dirty="0"/>
          </a:p>
          <a:p>
            <a:pPr marL="0" indent="0">
              <a:buNone/>
            </a:pPr>
            <a:endParaRPr lang="nb-NO" dirty="0"/>
          </a:p>
        </p:txBody>
      </p:sp>
      <p:sp>
        <p:nvSpPr>
          <p:cNvPr id="7" name="Footer Placeholder 6">
            <a:extLst>
              <a:ext uri="{FF2B5EF4-FFF2-40B4-BE49-F238E27FC236}">
                <a16:creationId xmlns:a16="http://schemas.microsoft.com/office/drawing/2014/main" id="{A8171916-B2EF-D043-B328-A188C89DCC20}"/>
              </a:ext>
            </a:extLst>
          </p:cNvPr>
          <p:cNvSpPr>
            <a:spLocks noGrp="1"/>
          </p:cNvSpPr>
          <p:nvPr>
            <p:ph type="ftr" sz="quarter" idx="3"/>
          </p:nvPr>
        </p:nvSpPr>
        <p:spPr/>
        <p:txBody>
          <a:bodyPr/>
          <a:lstStyle/>
          <a:p>
            <a:r>
              <a:rPr lang="en-GB" noProof="0"/>
              <a:t>ArtcWASH 2018</a:t>
            </a:r>
            <a:endParaRPr lang="en-GB" noProof="0" dirty="0"/>
          </a:p>
        </p:txBody>
      </p:sp>
    </p:spTree>
    <p:extLst>
      <p:ext uri="{BB962C8B-B14F-4D97-AF65-F5344CB8AC3E}">
        <p14:creationId xmlns:p14="http://schemas.microsoft.com/office/powerpoint/2010/main" val="1290634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1E5EB5-C5C3-834C-988E-36DA3F56DCE5}"/>
              </a:ext>
            </a:extLst>
          </p:cNvPr>
          <p:cNvSpPr>
            <a:spLocks noGrp="1"/>
          </p:cNvSpPr>
          <p:nvPr>
            <p:ph type="sldNum" sz="quarter" idx="12"/>
          </p:nvPr>
        </p:nvSpPr>
        <p:spPr/>
        <p:txBody>
          <a:bodyPr/>
          <a:lstStyle/>
          <a:p>
            <a:fld id="{83DC97A0-9CD1-4D16-B7D2-5DBA62CA0452}" type="slidenum">
              <a:rPr lang="en-GB" noProof="0" smtClean="0"/>
              <a:t>15</a:t>
            </a:fld>
            <a:endParaRPr lang="en-GB" noProof="0" dirty="0"/>
          </a:p>
        </p:txBody>
      </p:sp>
      <p:sp>
        <p:nvSpPr>
          <p:cNvPr id="3" name="Text Placeholder 2">
            <a:extLst>
              <a:ext uri="{FF2B5EF4-FFF2-40B4-BE49-F238E27FC236}">
                <a16:creationId xmlns:a16="http://schemas.microsoft.com/office/drawing/2014/main" id="{A3185EBF-9096-664C-BF5F-280B968EE013}"/>
              </a:ext>
            </a:extLst>
          </p:cNvPr>
          <p:cNvSpPr>
            <a:spLocks noGrp="1"/>
          </p:cNvSpPr>
          <p:nvPr>
            <p:ph type="body" sz="quarter" idx="37"/>
          </p:nvPr>
        </p:nvSpPr>
        <p:spPr>
          <a:xfrm>
            <a:off x="107504" y="1273022"/>
            <a:ext cx="8460496" cy="2636982"/>
          </a:xfrm>
        </p:spPr>
        <p:txBody>
          <a:bodyPr/>
          <a:lstStyle/>
          <a:p>
            <a:pPr marL="0" indent="0" algn="ctr">
              <a:lnSpc>
                <a:spcPct val="100000"/>
              </a:lnSpc>
              <a:buNone/>
            </a:pPr>
            <a:r>
              <a:rPr lang="en-GB" sz="3600" dirty="0">
                <a:pattFill prst="pct80">
                  <a:fgClr>
                    <a:schemeClr val="accent1"/>
                  </a:fgClr>
                  <a:bgClr>
                    <a:schemeClr val="bg1"/>
                  </a:bgClr>
                </a:pattFill>
                <a:effectLst>
                  <a:reflection blurRad="101600" stA="11000" endPos="65000" dist="190500" dir="5400000" sy="-100000" algn="bl" rotWithShape="0"/>
                </a:effectLst>
              </a:rPr>
              <a:t>Thank you for an exciting and inspiring summer school on</a:t>
            </a:r>
          </a:p>
          <a:p>
            <a:pPr marL="0" indent="0" algn="ctr">
              <a:lnSpc>
                <a:spcPct val="100000"/>
              </a:lnSpc>
              <a:buNone/>
            </a:pPr>
            <a:r>
              <a:rPr lang="en-GB" sz="3600" i="1" dirty="0">
                <a:pattFill prst="pct80">
                  <a:fgClr>
                    <a:schemeClr val="accent1"/>
                  </a:fgClr>
                  <a:bgClr>
                    <a:schemeClr val="bg1"/>
                  </a:bgClr>
                </a:pattFill>
                <a:effectLst>
                  <a:reflection blurRad="101600" stA="11000" endPos="65000" dist="190500" dir="5400000" sy="-100000" algn="bl" rotWithShape="0"/>
                </a:effectLst>
              </a:rPr>
              <a:t>«Water Management in cold Regions»</a:t>
            </a:r>
            <a:endParaRPr lang="en-GB" sz="3600" dirty="0">
              <a:pattFill prst="pct80">
                <a:fgClr>
                  <a:schemeClr val="accent1"/>
                </a:fgClr>
                <a:bgClr>
                  <a:schemeClr val="bg1"/>
                </a:bgClr>
              </a:pattFill>
              <a:effectLst>
                <a:reflection blurRad="101600" stA="11000" endPos="65000" dist="190500" dir="5400000" sy="-100000" algn="bl" rotWithShape="0"/>
              </a:effectLst>
            </a:endParaRPr>
          </a:p>
        </p:txBody>
      </p:sp>
      <p:sp>
        <p:nvSpPr>
          <p:cNvPr id="7" name="Footer Placeholder 6">
            <a:extLst>
              <a:ext uri="{FF2B5EF4-FFF2-40B4-BE49-F238E27FC236}">
                <a16:creationId xmlns:a16="http://schemas.microsoft.com/office/drawing/2014/main" id="{950E4AD4-2F38-4D42-B9A2-BE34F7D249E1}"/>
              </a:ext>
            </a:extLst>
          </p:cNvPr>
          <p:cNvSpPr>
            <a:spLocks noGrp="1"/>
          </p:cNvSpPr>
          <p:nvPr>
            <p:ph type="ftr" sz="quarter" idx="3"/>
          </p:nvPr>
        </p:nvSpPr>
        <p:spPr/>
        <p:txBody>
          <a:bodyPr/>
          <a:lstStyle/>
          <a:p>
            <a:r>
              <a:rPr lang="en-GB" noProof="0"/>
              <a:t>ArtcWASH 2018</a:t>
            </a:r>
            <a:endParaRPr lang="en-GB" noProof="0" dirty="0"/>
          </a:p>
        </p:txBody>
      </p:sp>
      <p:pic>
        <p:nvPicPr>
          <p:cNvPr id="8" name="Picture 7">
            <a:extLst>
              <a:ext uri="{FF2B5EF4-FFF2-40B4-BE49-F238E27FC236}">
                <a16:creationId xmlns:a16="http://schemas.microsoft.com/office/drawing/2014/main" id="{22E8ACE6-A98B-4C48-841E-F188264C9D65}"/>
              </a:ext>
            </a:extLst>
          </p:cNvPr>
          <p:cNvPicPr>
            <a:picLocks noChangeAspect="1"/>
          </p:cNvPicPr>
          <p:nvPr/>
        </p:nvPicPr>
        <p:blipFill>
          <a:blip r:embed="rId3"/>
          <a:stretch>
            <a:fillRect/>
          </a:stretch>
        </p:blipFill>
        <p:spPr>
          <a:xfrm>
            <a:off x="5785856" y="4418955"/>
            <a:ext cx="2483768" cy="1655845"/>
          </a:xfrm>
          <a:prstGeom prst="rect">
            <a:avLst/>
          </a:prstGeom>
          <a:effectLst>
            <a:softEdge rad="177800"/>
          </a:effectLst>
        </p:spPr>
      </p:pic>
      <p:pic>
        <p:nvPicPr>
          <p:cNvPr id="9" name="Picture 8">
            <a:extLst>
              <a:ext uri="{FF2B5EF4-FFF2-40B4-BE49-F238E27FC236}">
                <a16:creationId xmlns:a16="http://schemas.microsoft.com/office/drawing/2014/main" id="{A405E93D-18D7-5C43-918D-5E237555CCAA}"/>
              </a:ext>
            </a:extLst>
          </p:cNvPr>
          <p:cNvPicPr>
            <a:picLocks noChangeAspect="1"/>
          </p:cNvPicPr>
          <p:nvPr/>
        </p:nvPicPr>
        <p:blipFill>
          <a:blip r:embed="rId4"/>
          <a:stretch>
            <a:fillRect/>
          </a:stretch>
        </p:blipFill>
        <p:spPr>
          <a:xfrm>
            <a:off x="827584" y="4324466"/>
            <a:ext cx="1957727" cy="1864502"/>
          </a:xfrm>
          <a:prstGeom prst="rect">
            <a:avLst/>
          </a:prstGeom>
          <a:effectLst>
            <a:softEdge rad="101600"/>
          </a:effectLst>
        </p:spPr>
      </p:pic>
      <p:pic>
        <p:nvPicPr>
          <p:cNvPr id="10" name="Picture 9">
            <a:extLst>
              <a:ext uri="{FF2B5EF4-FFF2-40B4-BE49-F238E27FC236}">
                <a16:creationId xmlns:a16="http://schemas.microsoft.com/office/drawing/2014/main" id="{8DB6F41B-D5DE-6A41-8952-555467262ABB}"/>
              </a:ext>
            </a:extLst>
          </p:cNvPr>
          <p:cNvPicPr>
            <a:picLocks noChangeAspect="1"/>
          </p:cNvPicPr>
          <p:nvPr/>
        </p:nvPicPr>
        <p:blipFill>
          <a:blip r:embed="rId5"/>
          <a:stretch>
            <a:fillRect/>
          </a:stretch>
        </p:blipFill>
        <p:spPr>
          <a:xfrm>
            <a:off x="3131840" y="4324466"/>
            <a:ext cx="2435257" cy="1844824"/>
          </a:xfrm>
          <a:prstGeom prst="rect">
            <a:avLst/>
          </a:prstGeom>
          <a:effectLst>
            <a:softEdge rad="190500"/>
          </a:effectLst>
        </p:spPr>
      </p:pic>
    </p:spTree>
    <p:extLst>
      <p:ext uri="{BB962C8B-B14F-4D97-AF65-F5344CB8AC3E}">
        <p14:creationId xmlns:p14="http://schemas.microsoft.com/office/powerpoint/2010/main" val="414924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94F943-41DD-574C-BB5E-C1B376948BC1}"/>
              </a:ext>
            </a:extLst>
          </p:cNvPr>
          <p:cNvSpPr>
            <a:spLocks noGrp="1"/>
          </p:cNvSpPr>
          <p:nvPr>
            <p:ph type="body" sz="quarter" idx="37"/>
          </p:nvPr>
        </p:nvSpPr>
        <p:spPr>
          <a:xfrm>
            <a:off x="2668950" y="283439"/>
            <a:ext cx="7794900" cy="360106"/>
          </a:xfrm>
        </p:spPr>
        <p:txBody>
          <a:bodyPr/>
          <a:lstStyle/>
          <a:p>
            <a:pPr marL="0" indent="0">
              <a:buNone/>
            </a:pPr>
            <a:r>
              <a:rPr lang="nb-NO" dirty="0" err="1"/>
              <a:t>Summary</a:t>
            </a:r>
            <a:r>
              <a:rPr lang="nb-NO" dirty="0"/>
              <a:t> and </a:t>
            </a:r>
            <a:r>
              <a:rPr lang="nb-NO" dirty="0" err="1"/>
              <a:t>perspectives</a:t>
            </a:r>
            <a:endParaRPr lang="nb-NO" dirty="0"/>
          </a:p>
        </p:txBody>
      </p:sp>
      <p:sp>
        <p:nvSpPr>
          <p:cNvPr id="6" name="TextBox 5">
            <a:extLst>
              <a:ext uri="{FF2B5EF4-FFF2-40B4-BE49-F238E27FC236}">
                <a16:creationId xmlns:a16="http://schemas.microsoft.com/office/drawing/2014/main" id="{FE49DCBA-A891-AF40-AEA8-D52871351F6B}"/>
              </a:ext>
            </a:extLst>
          </p:cNvPr>
          <p:cNvSpPr txBox="1"/>
          <p:nvPr/>
        </p:nvSpPr>
        <p:spPr>
          <a:xfrm>
            <a:off x="251520" y="1196752"/>
            <a:ext cx="8568952" cy="5509200"/>
          </a:xfrm>
          <a:prstGeom prst="rect">
            <a:avLst/>
          </a:prstGeom>
          <a:solidFill>
            <a:schemeClr val="bg1">
              <a:alpha val="74000"/>
            </a:schemeClr>
          </a:solidFill>
        </p:spPr>
        <p:txBody>
          <a:bodyPr wrap="square" rtlCol="0">
            <a:spAutoFit/>
          </a:bodyPr>
          <a:lstStyle/>
          <a:p>
            <a:pPr algn="just"/>
            <a:r>
              <a:rPr lang="en-GB" sz="1600" dirty="0"/>
              <a:t>The Arctic region is stretching over 14 million km</a:t>
            </a:r>
            <a:r>
              <a:rPr lang="en-GB" sz="1600" baseline="30000" dirty="0"/>
              <a:t>2</a:t>
            </a:r>
            <a:r>
              <a:rPr lang="en-GB" sz="1600" dirty="0"/>
              <a:t> from 66 ºN latitude to the North Pole. Within this vast region, distributed among the eight Arctic nations, only 13 Million people are living permanently mainly in coast-near settlements and roughly half are settled within the Russian Arctic. The scattered distribution of the settlements poses considerable challenges for the establishing of modern water management. Drinking water supply as well as waste water handling in Arctic settlements are characterised by decentralised infrastructures and minimum cleaning technologies for drinking water and sewage. </a:t>
            </a:r>
          </a:p>
          <a:p>
            <a:pPr algn="just"/>
            <a:r>
              <a:rPr lang="en-GB" sz="1600" dirty="0"/>
              <a:t>Currently only in large settlements (&gt;2000 inhabitants) are central water supply and basic waste water/ sewage treatment facilities installed. Most small settlements (&lt; 2000 inhabitants) are still depended on individual water supply systems as well as individual wastewater and sewage treatment facilities (i.e. Honey Bucket collection systems). </a:t>
            </a:r>
          </a:p>
          <a:p>
            <a:pPr algn="just"/>
            <a:r>
              <a:rPr lang="en-GB" sz="1600" dirty="0"/>
              <a:t>The lack of suitable water supply and treatment facilities in many regions and settlements is today identified as a considerable risk for spreading of infectious diseases, pathogens and anthropogenic pollutants both among the human populations as well as into the environment.</a:t>
            </a:r>
          </a:p>
          <a:p>
            <a:pPr algn="just"/>
            <a:r>
              <a:rPr lang="en-GB" sz="1600" dirty="0"/>
              <a:t>In addition, the currently observed rapid environmental changes in the Arctic regions pose additional stress on infrastructure and requires new routines and updates in water treatment and handling infrastructures. The continuous effects on the Arctic cryosphere (permafrost, icecap reduction, decrease in sea ice coverage) has direct documented effects on  the integrity of the available infrastructures as well as the functionality of current treatment routines in the settlements.. Thus in the near future considerable changes are expected in technological solution, treatment strategies and awareness of the individual Arctic inhabitants.</a:t>
            </a:r>
          </a:p>
        </p:txBody>
      </p:sp>
      <p:sp>
        <p:nvSpPr>
          <p:cNvPr id="3" name="Footer Placeholder 2">
            <a:extLst>
              <a:ext uri="{FF2B5EF4-FFF2-40B4-BE49-F238E27FC236}">
                <a16:creationId xmlns:a16="http://schemas.microsoft.com/office/drawing/2014/main" id="{CAE3D054-0614-7643-BEB6-BA2E7D96545C}"/>
              </a:ext>
            </a:extLst>
          </p:cNvPr>
          <p:cNvSpPr>
            <a:spLocks noGrp="1"/>
          </p:cNvSpPr>
          <p:nvPr>
            <p:ph type="ftr" sz="quarter" idx="3"/>
          </p:nvPr>
        </p:nvSpPr>
        <p:spPr/>
        <p:txBody>
          <a:bodyPr/>
          <a:lstStyle/>
          <a:p>
            <a:r>
              <a:rPr lang="en-GB" noProof="0"/>
              <a:t>ArtcWASH 2018</a:t>
            </a:r>
            <a:endParaRPr lang="en-GB" noProof="0" dirty="0"/>
          </a:p>
        </p:txBody>
      </p:sp>
      <p:sp>
        <p:nvSpPr>
          <p:cNvPr id="4" name="Slide Number Placeholder 3">
            <a:extLst>
              <a:ext uri="{FF2B5EF4-FFF2-40B4-BE49-F238E27FC236}">
                <a16:creationId xmlns:a16="http://schemas.microsoft.com/office/drawing/2014/main" id="{0700B980-F215-DA4B-B14C-1D6ABB70EEB7}"/>
              </a:ext>
            </a:extLst>
          </p:cNvPr>
          <p:cNvSpPr>
            <a:spLocks noGrp="1"/>
          </p:cNvSpPr>
          <p:nvPr>
            <p:ph type="sldNum" sz="quarter" idx="12"/>
          </p:nvPr>
        </p:nvSpPr>
        <p:spPr/>
        <p:txBody>
          <a:bodyPr/>
          <a:lstStyle/>
          <a:p>
            <a:fld id="{83DC97A0-9CD1-4D16-B7D2-5DBA62CA0452}" type="slidenum">
              <a:rPr lang="en-GB" noProof="0" smtClean="0"/>
              <a:t>2</a:t>
            </a:fld>
            <a:endParaRPr lang="en-GB" noProof="0" dirty="0"/>
          </a:p>
        </p:txBody>
      </p:sp>
    </p:spTree>
    <p:extLst>
      <p:ext uri="{BB962C8B-B14F-4D97-AF65-F5344CB8AC3E}">
        <p14:creationId xmlns:p14="http://schemas.microsoft.com/office/powerpoint/2010/main" val="2387914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0C952E-0BAD-9449-BAD5-4B48F660A07B}"/>
              </a:ext>
            </a:extLst>
          </p:cNvPr>
          <p:cNvSpPr>
            <a:spLocks noGrp="1"/>
          </p:cNvSpPr>
          <p:nvPr>
            <p:ph type="body" sz="quarter" idx="37"/>
          </p:nvPr>
        </p:nvSpPr>
        <p:spPr>
          <a:xfrm>
            <a:off x="1134124" y="456600"/>
            <a:ext cx="6703707" cy="2834933"/>
          </a:xfrm>
        </p:spPr>
        <p:txBody>
          <a:bodyPr/>
          <a:lstStyle/>
          <a:p>
            <a:pPr marL="0" indent="0" algn="ctr">
              <a:lnSpc>
                <a:spcPct val="100000"/>
              </a:lnSpc>
              <a:buNone/>
            </a:pPr>
            <a:r>
              <a:rPr lang="en-GB" sz="3600" dirty="0"/>
              <a:t>Water management in Arctic communities (Supply and sewage)</a:t>
            </a:r>
          </a:p>
          <a:p>
            <a:pPr marL="0" indent="0" algn="ctr">
              <a:lnSpc>
                <a:spcPct val="100000"/>
              </a:lnSpc>
              <a:buNone/>
            </a:pPr>
            <a:endParaRPr lang="en-GB" sz="3600" dirty="0"/>
          </a:p>
          <a:p>
            <a:pPr marL="0" indent="0" algn="ctr">
              <a:lnSpc>
                <a:spcPct val="100000"/>
              </a:lnSpc>
              <a:buNone/>
            </a:pPr>
            <a:r>
              <a:rPr lang="en-GB" sz="3600" dirty="0"/>
              <a:t>Synthesis and Perspectives</a:t>
            </a:r>
          </a:p>
        </p:txBody>
      </p:sp>
      <p:sp>
        <p:nvSpPr>
          <p:cNvPr id="4" name="TextBox 3">
            <a:extLst>
              <a:ext uri="{FF2B5EF4-FFF2-40B4-BE49-F238E27FC236}">
                <a16:creationId xmlns:a16="http://schemas.microsoft.com/office/drawing/2014/main" id="{763B8899-DFC0-CA46-AAFE-532F3CB7943C}"/>
              </a:ext>
            </a:extLst>
          </p:cNvPr>
          <p:cNvSpPr txBox="1"/>
          <p:nvPr/>
        </p:nvSpPr>
        <p:spPr>
          <a:xfrm>
            <a:off x="971600" y="3291533"/>
            <a:ext cx="7298023" cy="1661993"/>
          </a:xfrm>
          <a:prstGeom prst="rect">
            <a:avLst/>
          </a:prstGeom>
          <a:noFill/>
        </p:spPr>
        <p:txBody>
          <a:bodyPr wrap="square" rtlCol="0">
            <a:spAutoFit/>
          </a:bodyPr>
          <a:lstStyle/>
          <a:p>
            <a:r>
              <a:rPr lang="nb-NO" sz="2700" b="1" dirty="0">
                <a:solidFill>
                  <a:schemeClr val="accent1"/>
                </a:solidFill>
              </a:rPr>
              <a:t>Presenter: Roland Kallenborn</a:t>
            </a:r>
          </a:p>
          <a:p>
            <a:r>
              <a:rPr lang="nb-NO" sz="2400" b="1" dirty="0">
                <a:solidFill>
                  <a:schemeClr val="accent1"/>
                </a:solidFill>
              </a:rPr>
              <a:t>With </a:t>
            </a:r>
            <a:r>
              <a:rPr lang="nb-NO" sz="2400" b="1" dirty="0" err="1">
                <a:solidFill>
                  <a:schemeClr val="accent1"/>
                </a:solidFill>
              </a:rPr>
              <a:t>contribution</a:t>
            </a:r>
            <a:r>
              <a:rPr lang="nb-NO" sz="2400" b="1" dirty="0">
                <a:solidFill>
                  <a:schemeClr val="accent1"/>
                </a:solidFill>
              </a:rPr>
              <a:t> from Nick </a:t>
            </a:r>
            <a:r>
              <a:rPr lang="nb-NO" sz="2400" b="1" dirty="0" err="1">
                <a:solidFill>
                  <a:schemeClr val="accent1"/>
                </a:solidFill>
              </a:rPr>
              <a:t>Ashbolt</a:t>
            </a:r>
            <a:r>
              <a:rPr lang="nb-NO" sz="2400" b="1" dirty="0">
                <a:solidFill>
                  <a:schemeClr val="accent1"/>
                </a:solidFill>
              </a:rPr>
              <a:t>, </a:t>
            </a:r>
            <a:r>
              <a:rPr lang="nb-NO" sz="2400" b="1" dirty="0" err="1">
                <a:solidFill>
                  <a:schemeClr val="accent1"/>
                </a:solidFill>
              </a:rPr>
              <a:t>Rhonda</a:t>
            </a:r>
            <a:r>
              <a:rPr lang="nb-NO" sz="2400" b="1" dirty="0">
                <a:solidFill>
                  <a:schemeClr val="accent1"/>
                </a:solidFill>
              </a:rPr>
              <a:t> Johnsen, Cheryl Rosa</a:t>
            </a:r>
          </a:p>
          <a:p>
            <a:endParaRPr lang="nb-NO" sz="2700" b="1" dirty="0">
              <a:solidFill>
                <a:schemeClr val="accent1"/>
              </a:solidFill>
            </a:endParaRPr>
          </a:p>
        </p:txBody>
      </p:sp>
      <p:sp>
        <p:nvSpPr>
          <p:cNvPr id="5" name="TextBox 4">
            <a:extLst>
              <a:ext uri="{FF2B5EF4-FFF2-40B4-BE49-F238E27FC236}">
                <a16:creationId xmlns:a16="http://schemas.microsoft.com/office/drawing/2014/main" id="{069A09ED-847E-E44B-9EB7-D394309B29B2}"/>
              </a:ext>
            </a:extLst>
          </p:cNvPr>
          <p:cNvSpPr txBox="1"/>
          <p:nvPr/>
        </p:nvSpPr>
        <p:spPr>
          <a:xfrm>
            <a:off x="1318556" y="5033068"/>
            <a:ext cx="6984776" cy="707886"/>
          </a:xfrm>
          <a:prstGeom prst="rect">
            <a:avLst/>
          </a:prstGeom>
          <a:noFill/>
        </p:spPr>
        <p:txBody>
          <a:bodyPr wrap="square" rtlCol="0">
            <a:spAutoFit/>
          </a:bodyPr>
          <a:lstStyle/>
          <a:p>
            <a:r>
              <a:rPr lang="en-GB" sz="2000" b="1" dirty="0">
                <a:solidFill>
                  <a:schemeClr val="accent1"/>
                </a:solidFill>
              </a:rPr>
              <a:t>Norwegian University of Life Sciences (NMBU) &amp; University Centre in Svalbard (UNIS)</a:t>
            </a:r>
          </a:p>
        </p:txBody>
      </p:sp>
      <p:sp>
        <p:nvSpPr>
          <p:cNvPr id="3" name="Footer Placeholder 2">
            <a:extLst>
              <a:ext uri="{FF2B5EF4-FFF2-40B4-BE49-F238E27FC236}">
                <a16:creationId xmlns:a16="http://schemas.microsoft.com/office/drawing/2014/main" id="{0AB34313-6A92-6143-8454-244089AD815D}"/>
              </a:ext>
            </a:extLst>
          </p:cNvPr>
          <p:cNvSpPr>
            <a:spLocks noGrp="1"/>
          </p:cNvSpPr>
          <p:nvPr>
            <p:ph type="ftr" sz="quarter" idx="3"/>
          </p:nvPr>
        </p:nvSpPr>
        <p:spPr/>
        <p:txBody>
          <a:bodyPr/>
          <a:lstStyle/>
          <a:p>
            <a:r>
              <a:rPr lang="en-GB" noProof="0"/>
              <a:t>ArtcWASH 2018</a:t>
            </a:r>
            <a:endParaRPr lang="en-GB" noProof="0" dirty="0"/>
          </a:p>
        </p:txBody>
      </p:sp>
      <p:sp>
        <p:nvSpPr>
          <p:cNvPr id="6" name="Slide Number Placeholder 5">
            <a:extLst>
              <a:ext uri="{FF2B5EF4-FFF2-40B4-BE49-F238E27FC236}">
                <a16:creationId xmlns:a16="http://schemas.microsoft.com/office/drawing/2014/main" id="{0F41CB46-43AA-D247-B203-14659BE5F558}"/>
              </a:ext>
            </a:extLst>
          </p:cNvPr>
          <p:cNvSpPr>
            <a:spLocks noGrp="1"/>
          </p:cNvSpPr>
          <p:nvPr>
            <p:ph type="sldNum" sz="quarter" idx="12"/>
          </p:nvPr>
        </p:nvSpPr>
        <p:spPr/>
        <p:txBody>
          <a:bodyPr/>
          <a:lstStyle/>
          <a:p>
            <a:fld id="{83DC97A0-9CD1-4D16-B7D2-5DBA62CA0452}" type="slidenum">
              <a:rPr lang="en-GB" noProof="0" smtClean="0"/>
              <a:t>3</a:t>
            </a:fld>
            <a:endParaRPr lang="en-GB" noProof="0" dirty="0"/>
          </a:p>
        </p:txBody>
      </p:sp>
      <p:sp>
        <p:nvSpPr>
          <p:cNvPr id="7" name="TextBox 6">
            <a:extLst>
              <a:ext uri="{FF2B5EF4-FFF2-40B4-BE49-F238E27FC236}">
                <a16:creationId xmlns:a16="http://schemas.microsoft.com/office/drawing/2014/main" id="{011F70D9-E827-884B-842B-71599025EC84}"/>
              </a:ext>
            </a:extLst>
          </p:cNvPr>
          <p:cNvSpPr txBox="1"/>
          <p:nvPr/>
        </p:nvSpPr>
        <p:spPr>
          <a:xfrm>
            <a:off x="1112420" y="5763396"/>
            <a:ext cx="6490879" cy="369332"/>
          </a:xfrm>
          <a:prstGeom prst="rect">
            <a:avLst/>
          </a:prstGeom>
          <a:noFill/>
        </p:spPr>
        <p:txBody>
          <a:bodyPr wrap="none" rtlCol="0">
            <a:spAutoFit/>
          </a:bodyPr>
          <a:lstStyle/>
          <a:p>
            <a:r>
              <a:rPr lang="nb-NO" dirty="0" err="1"/>
              <a:t>Contact</a:t>
            </a:r>
            <a:r>
              <a:rPr lang="nb-NO" dirty="0"/>
              <a:t> info: </a:t>
            </a:r>
            <a:r>
              <a:rPr lang="nb-NO" dirty="0">
                <a:hlinkClick r:id="rId2"/>
              </a:rPr>
              <a:t>roland.kallenborn@nmbu.no</a:t>
            </a:r>
            <a:r>
              <a:rPr lang="nb-NO" dirty="0"/>
              <a:t>; tel.: +47 67232497</a:t>
            </a:r>
          </a:p>
        </p:txBody>
      </p:sp>
    </p:spTree>
    <p:extLst>
      <p:ext uri="{BB962C8B-B14F-4D97-AF65-F5344CB8AC3E}">
        <p14:creationId xmlns:p14="http://schemas.microsoft.com/office/powerpoint/2010/main" val="409667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EFCEFE-503C-7B4D-8F55-213CF80F8939}"/>
              </a:ext>
            </a:extLst>
          </p:cNvPr>
          <p:cNvSpPr>
            <a:spLocks noGrp="1"/>
          </p:cNvSpPr>
          <p:nvPr>
            <p:ph type="sldNum" sz="quarter" idx="12"/>
          </p:nvPr>
        </p:nvSpPr>
        <p:spPr/>
        <p:txBody>
          <a:bodyPr/>
          <a:lstStyle/>
          <a:p>
            <a:fld id="{83DC97A0-9CD1-4D16-B7D2-5DBA62CA0452}" type="slidenum">
              <a:rPr lang="en-GB" noProof="0" smtClean="0"/>
              <a:t>4</a:t>
            </a:fld>
            <a:endParaRPr lang="en-GB" noProof="0" dirty="0"/>
          </a:p>
        </p:txBody>
      </p:sp>
      <p:sp>
        <p:nvSpPr>
          <p:cNvPr id="6" name="Content Placeholder 5">
            <a:extLst>
              <a:ext uri="{FF2B5EF4-FFF2-40B4-BE49-F238E27FC236}">
                <a16:creationId xmlns:a16="http://schemas.microsoft.com/office/drawing/2014/main" id="{C2B4A5E9-3F14-F14A-8669-9C69C0F6F3E7}"/>
              </a:ext>
            </a:extLst>
          </p:cNvPr>
          <p:cNvSpPr>
            <a:spLocks noGrp="1"/>
          </p:cNvSpPr>
          <p:nvPr>
            <p:ph sz="quarter" idx="40"/>
          </p:nvPr>
        </p:nvSpPr>
        <p:spPr>
          <a:xfrm>
            <a:off x="773101" y="1988840"/>
            <a:ext cx="7794899" cy="3456000"/>
          </a:xfrm>
        </p:spPr>
        <p:txBody>
          <a:bodyPr/>
          <a:lstStyle/>
          <a:p>
            <a:r>
              <a:rPr lang="en-GB" b="1" dirty="0"/>
              <a:t>Water supply: </a:t>
            </a:r>
            <a:r>
              <a:rPr lang="en-GB" dirty="0"/>
              <a:t>Providing safe and high quality water for consumption and other needed use in households and other public as well as industrial facilities.</a:t>
            </a:r>
          </a:p>
          <a:p>
            <a:pPr marL="0" indent="0">
              <a:buNone/>
            </a:pPr>
            <a:endParaRPr lang="en-GB" dirty="0"/>
          </a:p>
          <a:p>
            <a:r>
              <a:rPr lang="en-GB" b="1" dirty="0"/>
              <a:t>Used water/ sewage: </a:t>
            </a:r>
            <a:r>
              <a:rPr lang="en-GB" dirty="0"/>
              <a:t>used water and aqueous wastes are removed under safe conditions and treated in a way that minimum risk is posed to humans and environments.</a:t>
            </a:r>
          </a:p>
          <a:p>
            <a:endParaRPr lang="nb-NO" dirty="0"/>
          </a:p>
        </p:txBody>
      </p:sp>
      <p:sp>
        <p:nvSpPr>
          <p:cNvPr id="7" name="Footer Placeholder 6">
            <a:extLst>
              <a:ext uri="{FF2B5EF4-FFF2-40B4-BE49-F238E27FC236}">
                <a16:creationId xmlns:a16="http://schemas.microsoft.com/office/drawing/2014/main" id="{D4E7C0DF-98FB-4E44-A216-83CDA2305C94}"/>
              </a:ext>
            </a:extLst>
          </p:cNvPr>
          <p:cNvSpPr>
            <a:spLocks noGrp="1"/>
          </p:cNvSpPr>
          <p:nvPr>
            <p:ph type="ftr" sz="quarter" idx="3"/>
          </p:nvPr>
        </p:nvSpPr>
        <p:spPr/>
        <p:txBody>
          <a:bodyPr/>
          <a:lstStyle/>
          <a:p>
            <a:r>
              <a:rPr lang="en-GB" noProof="0"/>
              <a:t>ArtcWASH 2018</a:t>
            </a:r>
            <a:endParaRPr lang="en-GB" noProof="0" dirty="0"/>
          </a:p>
        </p:txBody>
      </p:sp>
      <p:sp>
        <p:nvSpPr>
          <p:cNvPr id="9" name="Text Placeholder 8">
            <a:extLst>
              <a:ext uri="{FF2B5EF4-FFF2-40B4-BE49-F238E27FC236}">
                <a16:creationId xmlns:a16="http://schemas.microsoft.com/office/drawing/2014/main" id="{E6A70A55-3418-0A4C-B69A-AF9723B1BC6F}"/>
              </a:ext>
            </a:extLst>
          </p:cNvPr>
          <p:cNvSpPr>
            <a:spLocks noGrp="1"/>
          </p:cNvSpPr>
          <p:nvPr>
            <p:ph type="body" sz="quarter" idx="37"/>
          </p:nvPr>
        </p:nvSpPr>
        <p:spPr>
          <a:xfrm>
            <a:off x="1506878" y="404664"/>
            <a:ext cx="6911934" cy="1152128"/>
          </a:xfrm>
        </p:spPr>
        <p:txBody>
          <a:bodyPr/>
          <a:lstStyle/>
          <a:p>
            <a:pPr marL="0" indent="0">
              <a:lnSpc>
                <a:spcPct val="100000"/>
              </a:lnSpc>
              <a:buNone/>
            </a:pPr>
            <a:r>
              <a:rPr lang="en-GB" sz="3600" dirty="0"/>
              <a:t>Basic requirements of water managements</a:t>
            </a:r>
          </a:p>
        </p:txBody>
      </p:sp>
      <p:pic>
        <p:nvPicPr>
          <p:cNvPr id="13314" name="Picture 2" descr="Bilderesultat for water treatment clipart">
            <a:extLst>
              <a:ext uri="{FF2B5EF4-FFF2-40B4-BE49-F238E27FC236}">
                <a16:creationId xmlns:a16="http://schemas.microsoft.com/office/drawing/2014/main" id="{14317671-F527-E840-A062-A61181985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4569027"/>
            <a:ext cx="1931694" cy="130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800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9AFBD0-3106-B344-9C8D-59265001221B}"/>
              </a:ext>
            </a:extLst>
          </p:cNvPr>
          <p:cNvSpPr>
            <a:spLocks noGrp="1"/>
          </p:cNvSpPr>
          <p:nvPr>
            <p:ph type="sldNum" sz="quarter" idx="12"/>
          </p:nvPr>
        </p:nvSpPr>
        <p:spPr/>
        <p:txBody>
          <a:bodyPr/>
          <a:lstStyle/>
          <a:p>
            <a:fld id="{83DC97A0-9CD1-4D16-B7D2-5DBA62CA0452}" type="slidenum">
              <a:rPr lang="en-GB" noProof="0" smtClean="0"/>
              <a:t>5</a:t>
            </a:fld>
            <a:endParaRPr lang="en-GB" noProof="0" dirty="0"/>
          </a:p>
        </p:txBody>
      </p:sp>
      <p:sp>
        <p:nvSpPr>
          <p:cNvPr id="4" name="Text Placeholder 3">
            <a:extLst>
              <a:ext uri="{FF2B5EF4-FFF2-40B4-BE49-F238E27FC236}">
                <a16:creationId xmlns:a16="http://schemas.microsoft.com/office/drawing/2014/main" id="{F7897E37-171B-BC4B-B626-88E2FCAD0419}"/>
              </a:ext>
            </a:extLst>
          </p:cNvPr>
          <p:cNvSpPr>
            <a:spLocks noGrp="1"/>
          </p:cNvSpPr>
          <p:nvPr>
            <p:ph type="body" sz="quarter" idx="38"/>
          </p:nvPr>
        </p:nvSpPr>
        <p:spPr>
          <a:xfrm>
            <a:off x="1321548" y="260648"/>
            <a:ext cx="6768752" cy="891132"/>
          </a:xfrm>
        </p:spPr>
        <p:txBody>
          <a:bodyPr/>
          <a:lstStyle/>
          <a:p>
            <a:pPr marL="0" indent="0">
              <a:buNone/>
            </a:pPr>
            <a:r>
              <a:rPr lang="nb-NO" sz="3200" dirty="0"/>
              <a:t>The </a:t>
            </a:r>
            <a:r>
              <a:rPr lang="nb-NO" sz="3200" dirty="0" err="1"/>
              <a:t>importance</a:t>
            </a:r>
            <a:r>
              <a:rPr lang="nb-NO" sz="3200" dirty="0"/>
              <a:t> </a:t>
            </a:r>
            <a:r>
              <a:rPr lang="nb-NO" sz="3200" dirty="0" err="1"/>
              <a:t>of</a:t>
            </a:r>
            <a:r>
              <a:rPr lang="nb-NO" sz="3200" dirty="0"/>
              <a:t> water in </a:t>
            </a:r>
            <a:r>
              <a:rPr lang="nb-NO" sz="3200" dirty="0" err="1"/>
              <a:t>our</a:t>
            </a:r>
            <a:r>
              <a:rPr lang="nb-NO" sz="3200" dirty="0"/>
              <a:t> </a:t>
            </a:r>
            <a:r>
              <a:rPr lang="nb-NO" sz="3200" dirty="0" err="1"/>
              <a:t>daily</a:t>
            </a:r>
            <a:r>
              <a:rPr lang="nb-NO" sz="3200" dirty="0"/>
              <a:t> </a:t>
            </a:r>
            <a:r>
              <a:rPr lang="nb-NO" sz="3200" dirty="0" err="1"/>
              <a:t>life</a:t>
            </a:r>
            <a:r>
              <a:rPr lang="nb-NO" sz="3200" dirty="0"/>
              <a:t> and </a:t>
            </a:r>
            <a:r>
              <a:rPr lang="nb-NO" sz="3200" dirty="0" err="1"/>
              <a:t>the</a:t>
            </a:r>
            <a:r>
              <a:rPr lang="nb-NO" sz="3200" dirty="0"/>
              <a:t> </a:t>
            </a:r>
            <a:r>
              <a:rPr lang="nb-NO" sz="3200" dirty="0" err="1"/>
              <a:t>environment</a:t>
            </a:r>
            <a:endParaRPr lang="nb-NO" sz="3200" dirty="0"/>
          </a:p>
        </p:txBody>
      </p:sp>
      <p:sp>
        <p:nvSpPr>
          <p:cNvPr id="6" name="Content Placeholder 5">
            <a:extLst>
              <a:ext uri="{FF2B5EF4-FFF2-40B4-BE49-F238E27FC236}">
                <a16:creationId xmlns:a16="http://schemas.microsoft.com/office/drawing/2014/main" id="{B1C785CB-D961-E140-8916-64B7D119F6CE}"/>
              </a:ext>
            </a:extLst>
          </p:cNvPr>
          <p:cNvSpPr>
            <a:spLocks noGrp="1"/>
          </p:cNvSpPr>
          <p:nvPr>
            <p:ph sz="quarter" idx="40"/>
          </p:nvPr>
        </p:nvSpPr>
        <p:spPr>
          <a:xfrm>
            <a:off x="477319" y="2141615"/>
            <a:ext cx="8343153" cy="4200809"/>
          </a:xfrm>
        </p:spPr>
        <p:txBody>
          <a:bodyPr/>
          <a:lstStyle/>
          <a:p>
            <a:r>
              <a:rPr lang="nb-NO" dirty="0"/>
              <a:t>Most </a:t>
            </a:r>
            <a:r>
              <a:rPr lang="nb-NO" dirty="0" err="1"/>
              <a:t>important</a:t>
            </a:r>
            <a:r>
              <a:rPr lang="nb-NO" dirty="0"/>
              <a:t> </a:t>
            </a:r>
            <a:r>
              <a:rPr lang="nb-NO" dirty="0" err="1"/>
              <a:t>consumer</a:t>
            </a:r>
            <a:r>
              <a:rPr lang="nb-NO" dirty="0"/>
              <a:t> </a:t>
            </a:r>
            <a:r>
              <a:rPr lang="nb-NO" dirty="0" err="1"/>
              <a:t>liquid</a:t>
            </a:r>
            <a:r>
              <a:rPr lang="nb-NO" dirty="0"/>
              <a:t> for human </a:t>
            </a:r>
            <a:r>
              <a:rPr lang="nb-NO" dirty="0" err="1"/>
              <a:t>populations</a:t>
            </a:r>
            <a:r>
              <a:rPr lang="nb-NO" dirty="0"/>
              <a:t>.</a:t>
            </a:r>
          </a:p>
          <a:p>
            <a:r>
              <a:rPr lang="nb-NO" dirty="0"/>
              <a:t>The human body </a:t>
            </a:r>
            <a:r>
              <a:rPr lang="nb-NO" dirty="0" err="1"/>
              <a:t>consists</a:t>
            </a:r>
            <a:r>
              <a:rPr lang="nb-NO" dirty="0"/>
              <a:t> </a:t>
            </a:r>
            <a:r>
              <a:rPr lang="nb-NO" dirty="0" err="1"/>
              <a:t>of</a:t>
            </a:r>
            <a:r>
              <a:rPr lang="nb-NO" dirty="0"/>
              <a:t> &gt;60% water</a:t>
            </a:r>
          </a:p>
          <a:p>
            <a:r>
              <a:rPr lang="nb-NO" dirty="0" err="1"/>
              <a:t>Important</a:t>
            </a:r>
            <a:r>
              <a:rPr lang="nb-NO" dirty="0"/>
              <a:t> for maintaing hygiene and </a:t>
            </a:r>
            <a:r>
              <a:rPr lang="nb-NO" dirty="0" err="1"/>
              <a:t>sanitary</a:t>
            </a:r>
            <a:r>
              <a:rPr lang="nb-NO" dirty="0"/>
              <a:t> standards</a:t>
            </a:r>
          </a:p>
          <a:p>
            <a:r>
              <a:rPr lang="nb-NO" dirty="0" err="1"/>
              <a:t>Important</a:t>
            </a:r>
            <a:r>
              <a:rPr lang="nb-NO" dirty="0"/>
              <a:t> for </a:t>
            </a:r>
            <a:r>
              <a:rPr lang="nb-NO" dirty="0" err="1"/>
              <a:t>agricultural</a:t>
            </a:r>
            <a:r>
              <a:rPr lang="nb-NO" dirty="0"/>
              <a:t> purposes</a:t>
            </a:r>
          </a:p>
          <a:p>
            <a:r>
              <a:rPr lang="nb-NO" dirty="0" err="1"/>
              <a:t>Important</a:t>
            </a:r>
            <a:r>
              <a:rPr lang="nb-NO" dirty="0"/>
              <a:t> as habitat for </a:t>
            </a:r>
            <a:r>
              <a:rPr lang="nb-NO" dirty="0" err="1"/>
              <a:t>wildlife</a:t>
            </a:r>
            <a:endParaRPr lang="nb-NO" dirty="0"/>
          </a:p>
          <a:p>
            <a:r>
              <a:rPr lang="nb-NO" dirty="0" err="1"/>
              <a:t>Important</a:t>
            </a:r>
            <a:r>
              <a:rPr lang="nb-NO" dirty="0"/>
              <a:t> as </a:t>
            </a:r>
            <a:r>
              <a:rPr lang="nb-NO" dirty="0" err="1"/>
              <a:t>carrier</a:t>
            </a:r>
            <a:r>
              <a:rPr lang="nb-NO" dirty="0"/>
              <a:t> </a:t>
            </a:r>
            <a:r>
              <a:rPr lang="nb-NO" dirty="0" err="1"/>
              <a:t>of</a:t>
            </a:r>
            <a:r>
              <a:rPr lang="nb-NO" dirty="0"/>
              <a:t> </a:t>
            </a:r>
            <a:r>
              <a:rPr lang="nb-NO" dirty="0" err="1"/>
              <a:t>nutrients</a:t>
            </a:r>
            <a:endParaRPr lang="nb-NO" dirty="0"/>
          </a:p>
          <a:p>
            <a:r>
              <a:rPr lang="nb-NO" dirty="0"/>
              <a:t>.</a:t>
            </a:r>
          </a:p>
          <a:p>
            <a:r>
              <a:rPr lang="nb-NO" dirty="0"/>
              <a:t>.</a:t>
            </a:r>
          </a:p>
          <a:p>
            <a:r>
              <a:rPr lang="nb-NO" dirty="0"/>
              <a:t>.</a:t>
            </a:r>
          </a:p>
          <a:p>
            <a:endParaRPr lang="nb-NO" dirty="0"/>
          </a:p>
          <a:p>
            <a:endParaRPr lang="nb-NO" dirty="0"/>
          </a:p>
        </p:txBody>
      </p:sp>
      <p:sp>
        <p:nvSpPr>
          <p:cNvPr id="7" name="Footer Placeholder 6">
            <a:extLst>
              <a:ext uri="{FF2B5EF4-FFF2-40B4-BE49-F238E27FC236}">
                <a16:creationId xmlns:a16="http://schemas.microsoft.com/office/drawing/2014/main" id="{902434CE-F9BA-554E-B838-4FECE3E6DE10}"/>
              </a:ext>
            </a:extLst>
          </p:cNvPr>
          <p:cNvSpPr>
            <a:spLocks noGrp="1"/>
          </p:cNvSpPr>
          <p:nvPr>
            <p:ph type="ftr" sz="quarter" idx="3"/>
          </p:nvPr>
        </p:nvSpPr>
        <p:spPr/>
        <p:txBody>
          <a:bodyPr/>
          <a:lstStyle/>
          <a:p>
            <a:r>
              <a:rPr lang="en-GB" noProof="0"/>
              <a:t>ArtcWASH 2018</a:t>
            </a:r>
            <a:endParaRPr lang="en-GB" noProof="0" dirty="0"/>
          </a:p>
        </p:txBody>
      </p:sp>
      <p:sp>
        <p:nvSpPr>
          <p:cNvPr id="8" name="TextBox 7">
            <a:extLst>
              <a:ext uri="{FF2B5EF4-FFF2-40B4-BE49-F238E27FC236}">
                <a16:creationId xmlns:a16="http://schemas.microsoft.com/office/drawing/2014/main" id="{AC697EBB-C55A-D140-B42E-D523E26346E7}"/>
              </a:ext>
            </a:extLst>
          </p:cNvPr>
          <p:cNvSpPr txBox="1"/>
          <p:nvPr/>
        </p:nvSpPr>
        <p:spPr>
          <a:xfrm>
            <a:off x="1506169" y="1384541"/>
            <a:ext cx="6399509" cy="523220"/>
          </a:xfrm>
          <a:prstGeom prst="rect">
            <a:avLst/>
          </a:prstGeom>
          <a:noFill/>
        </p:spPr>
        <p:txBody>
          <a:bodyPr wrap="none" rtlCol="0">
            <a:spAutoFit/>
          </a:bodyPr>
          <a:lstStyle/>
          <a:p>
            <a:r>
              <a:rPr lang="nb-NO" sz="2800" b="1" i="1" dirty="0"/>
              <a:t>70% </a:t>
            </a:r>
            <a:r>
              <a:rPr lang="nb-NO" sz="2800" b="1" i="1" dirty="0" err="1"/>
              <a:t>of</a:t>
            </a:r>
            <a:r>
              <a:rPr lang="nb-NO" sz="2800" b="1" i="1" dirty="0"/>
              <a:t> </a:t>
            </a:r>
            <a:r>
              <a:rPr lang="nb-NO" sz="2800" b="1" i="1" dirty="0" err="1"/>
              <a:t>the</a:t>
            </a:r>
            <a:r>
              <a:rPr lang="nb-NO" sz="2800" b="1" i="1" dirty="0"/>
              <a:t> </a:t>
            </a:r>
            <a:r>
              <a:rPr lang="nb-NO" sz="2800" b="1" i="1" dirty="0" err="1"/>
              <a:t>earth</a:t>
            </a:r>
            <a:r>
              <a:rPr lang="nb-NO" sz="2800" b="1" i="1" dirty="0"/>
              <a:t> is </a:t>
            </a:r>
            <a:r>
              <a:rPr lang="nb-NO" sz="2800" b="1" i="1" dirty="0" err="1"/>
              <a:t>covered</a:t>
            </a:r>
            <a:r>
              <a:rPr lang="nb-NO" sz="2800" b="1" i="1" dirty="0"/>
              <a:t> by water</a:t>
            </a:r>
          </a:p>
        </p:txBody>
      </p:sp>
      <p:pic>
        <p:nvPicPr>
          <p:cNvPr id="11" name="Picture 10">
            <a:extLst>
              <a:ext uri="{FF2B5EF4-FFF2-40B4-BE49-F238E27FC236}">
                <a16:creationId xmlns:a16="http://schemas.microsoft.com/office/drawing/2014/main" id="{6F70BD95-8B19-1946-AD23-1BCFE5D2E501}"/>
              </a:ext>
            </a:extLst>
          </p:cNvPr>
          <p:cNvPicPr>
            <a:picLocks noChangeAspect="1"/>
          </p:cNvPicPr>
          <p:nvPr/>
        </p:nvPicPr>
        <p:blipFill>
          <a:blip r:embed="rId2"/>
          <a:stretch>
            <a:fillRect/>
          </a:stretch>
        </p:blipFill>
        <p:spPr>
          <a:xfrm>
            <a:off x="3202200" y="4869160"/>
            <a:ext cx="5040560" cy="1133722"/>
          </a:xfrm>
          <a:prstGeom prst="rect">
            <a:avLst/>
          </a:prstGeom>
        </p:spPr>
      </p:pic>
    </p:spTree>
    <p:extLst>
      <p:ext uri="{BB962C8B-B14F-4D97-AF65-F5344CB8AC3E}">
        <p14:creationId xmlns:p14="http://schemas.microsoft.com/office/powerpoint/2010/main" val="1915531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71CF43-A921-F84C-9602-8BD83787ADD2}"/>
              </a:ext>
            </a:extLst>
          </p:cNvPr>
          <p:cNvSpPr>
            <a:spLocks noGrp="1"/>
          </p:cNvSpPr>
          <p:nvPr>
            <p:ph type="sldNum" sz="quarter" idx="12"/>
          </p:nvPr>
        </p:nvSpPr>
        <p:spPr/>
        <p:txBody>
          <a:bodyPr/>
          <a:lstStyle/>
          <a:p>
            <a:fld id="{83DC97A0-9CD1-4D16-B7D2-5DBA62CA0452}" type="slidenum">
              <a:rPr lang="en-GB" noProof="0" smtClean="0"/>
              <a:t>6</a:t>
            </a:fld>
            <a:endParaRPr lang="en-GB" noProof="0" dirty="0"/>
          </a:p>
        </p:txBody>
      </p:sp>
      <p:sp>
        <p:nvSpPr>
          <p:cNvPr id="4" name="Text Placeholder 3">
            <a:extLst>
              <a:ext uri="{FF2B5EF4-FFF2-40B4-BE49-F238E27FC236}">
                <a16:creationId xmlns:a16="http://schemas.microsoft.com/office/drawing/2014/main" id="{FD1FA2F8-ADD1-7248-A191-57112B96D7B9}"/>
              </a:ext>
            </a:extLst>
          </p:cNvPr>
          <p:cNvSpPr>
            <a:spLocks noGrp="1"/>
          </p:cNvSpPr>
          <p:nvPr>
            <p:ph type="body" sz="quarter" idx="38"/>
          </p:nvPr>
        </p:nvSpPr>
        <p:spPr>
          <a:xfrm>
            <a:off x="1494998" y="116632"/>
            <a:ext cx="6623902" cy="891288"/>
          </a:xfrm>
        </p:spPr>
        <p:txBody>
          <a:bodyPr/>
          <a:lstStyle/>
          <a:p>
            <a:pPr marL="0" indent="0">
              <a:buNone/>
            </a:pPr>
            <a:r>
              <a:rPr lang="nb-NO" sz="3600" dirty="0" err="1"/>
              <a:t>Technological</a:t>
            </a:r>
            <a:r>
              <a:rPr lang="nb-NO" sz="3600" dirty="0"/>
              <a:t> </a:t>
            </a:r>
            <a:r>
              <a:rPr lang="nb-NO" sz="3600" dirty="0" err="1"/>
              <a:t>requirements</a:t>
            </a:r>
            <a:endParaRPr lang="nb-NO" sz="3600" dirty="0"/>
          </a:p>
        </p:txBody>
      </p:sp>
      <p:sp>
        <p:nvSpPr>
          <p:cNvPr id="6" name="Content Placeholder 5">
            <a:extLst>
              <a:ext uri="{FF2B5EF4-FFF2-40B4-BE49-F238E27FC236}">
                <a16:creationId xmlns:a16="http://schemas.microsoft.com/office/drawing/2014/main" id="{0BD0C808-47EA-DF4F-BC2D-347956C41C85}"/>
              </a:ext>
            </a:extLst>
          </p:cNvPr>
          <p:cNvSpPr>
            <a:spLocks noGrp="1"/>
          </p:cNvSpPr>
          <p:nvPr>
            <p:ph sz="quarter" idx="40"/>
          </p:nvPr>
        </p:nvSpPr>
        <p:spPr>
          <a:xfrm>
            <a:off x="798228" y="1007920"/>
            <a:ext cx="7794899" cy="5229392"/>
          </a:xfrm>
        </p:spPr>
        <p:txBody>
          <a:bodyPr/>
          <a:lstStyle/>
          <a:p>
            <a:pPr marL="0" indent="0">
              <a:buNone/>
            </a:pPr>
            <a:r>
              <a:rPr lang="nb-NO" b="1" i="1" dirty="0" err="1"/>
              <a:t>Technological</a:t>
            </a:r>
            <a:r>
              <a:rPr lang="nb-NO" b="1" i="1" dirty="0"/>
              <a:t> </a:t>
            </a:r>
            <a:r>
              <a:rPr lang="nb-NO" b="1" i="1" dirty="0" err="1"/>
              <a:t>requirements</a:t>
            </a:r>
            <a:r>
              <a:rPr lang="nb-NO" b="1" i="1" dirty="0"/>
              <a:t>/ Technical standards </a:t>
            </a:r>
            <a:r>
              <a:rPr lang="nb-NO" b="1" i="1" dirty="0" err="1"/>
              <a:t>are</a:t>
            </a:r>
            <a:r>
              <a:rPr lang="nb-NO" b="1" i="1" dirty="0"/>
              <a:t> </a:t>
            </a:r>
            <a:r>
              <a:rPr lang="nb-NO" b="1" i="1" dirty="0" err="1"/>
              <a:t>regulated</a:t>
            </a:r>
            <a:r>
              <a:rPr lang="nb-NO" b="1" i="1" dirty="0"/>
              <a:t> via </a:t>
            </a:r>
            <a:r>
              <a:rPr lang="nb-NO" b="1" i="1" dirty="0" err="1"/>
              <a:t>national</a:t>
            </a:r>
            <a:r>
              <a:rPr lang="nb-NO" b="1" i="1" dirty="0"/>
              <a:t> guidelines and </a:t>
            </a:r>
            <a:r>
              <a:rPr lang="nb-NO" b="1" i="1" dirty="0" err="1"/>
              <a:t>international</a:t>
            </a:r>
            <a:r>
              <a:rPr lang="nb-NO" b="1" i="1" dirty="0"/>
              <a:t> </a:t>
            </a:r>
            <a:r>
              <a:rPr lang="nb-NO" b="1" i="1" dirty="0" err="1"/>
              <a:t>agreements</a:t>
            </a:r>
            <a:endParaRPr lang="nb-NO" b="1" i="1" dirty="0"/>
          </a:p>
          <a:p>
            <a:pPr marL="0" indent="0">
              <a:buNone/>
            </a:pPr>
            <a:r>
              <a:rPr lang="nb-NO" dirty="0"/>
              <a:t> </a:t>
            </a:r>
            <a:r>
              <a:rPr lang="nb-NO" sz="2000" b="1" dirty="0" err="1"/>
              <a:t>Potable</a:t>
            </a:r>
            <a:r>
              <a:rPr lang="nb-NO" sz="2000" b="1" dirty="0"/>
              <a:t> water: </a:t>
            </a:r>
            <a:r>
              <a:rPr lang="nb-NO" sz="2000" dirty="0" err="1"/>
              <a:t>Clean</a:t>
            </a:r>
            <a:r>
              <a:rPr lang="nb-NO" sz="2000" dirty="0"/>
              <a:t> Water </a:t>
            </a:r>
            <a:r>
              <a:rPr lang="nb-NO" sz="2000" dirty="0" err="1"/>
              <a:t>Act</a:t>
            </a:r>
            <a:r>
              <a:rPr lang="nb-NO" sz="2000" dirty="0"/>
              <a:t> (CWA; US-EPA), </a:t>
            </a:r>
            <a:r>
              <a:rPr lang="nb-NO" sz="2000" dirty="0" err="1"/>
              <a:t>Drinking</a:t>
            </a:r>
            <a:r>
              <a:rPr lang="nb-NO" sz="2000" dirty="0"/>
              <a:t> water guidelines (Canada); </a:t>
            </a:r>
            <a:r>
              <a:rPr lang="nb-NO" sz="2000" dirty="0" err="1"/>
              <a:t>Drinking</a:t>
            </a:r>
            <a:r>
              <a:rPr lang="nb-NO" sz="2000" dirty="0"/>
              <a:t> water </a:t>
            </a:r>
            <a:r>
              <a:rPr lang="nb-NO" sz="2000" dirty="0" err="1"/>
              <a:t>directive</a:t>
            </a:r>
            <a:r>
              <a:rPr lang="nb-NO" sz="2000" dirty="0"/>
              <a:t> (EU), ...</a:t>
            </a:r>
          </a:p>
          <a:p>
            <a:pPr marL="0" indent="0">
              <a:buNone/>
            </a:pPr>
            <a:r>
              <a:rPr lang="nb-NO" sz="2000" b="1" dirty="0" err="1"/>
              <a:t>Sewage</a:t>
            </a:r>
            <a:r>
              <a:rPr lang="nb-NO" sz="2000" b="1" dirty="0"/>
              <a:t> </a:t>
            </a:r>
            <a:r>
              <a:rPr lang="nb-NO" sz="2000" b="1" dirty="0" err="1"/>
              <a:t>treatment</a:t>
            </a:r>
            <a:r>
              <a:rPr lang="nb-NO" sz="2000" dirty="0"/>
              <a:t>:  CWA (US-EPA); Wastewater Systems Effluent </a:t>
            </a:r>
            <a:r>
              <a:rPr lang="nb-NO" sz="2000" dirty="0" err="1"/>
              <a:t>Regulations</a:t>
            </a:r>
            <a:r>
              <a:rPr lang="nb-NO" sz="2000" dirty="0"/>
              <a:t> (Canada); Waste water </a:t>
            </a:r>
            <a:r>
              <a:rPr lang="nb-NO" sz="2000" dirty="0" err="1"/>
              <a:t>treatment</a:t>
            </a:r>
            <a:r>
              <a:rPr lang="nb-NO" sz="2000" dirty="0"/>
              <a:t> </a:t>
            </a:r>
            <a:r>
              <a:rPr lang="nb-NO" sz="2000" dirty="0" err="1"/>
              <a:t>directive</a:t>
            </a:r>
            <a:r>
              <a:rPr lang="nb-NO" sz="2000" dirty="0"/>
              <a:t> (EU).</a:t>
            </a:r>
          </a:p>
          <a:p>
            <a:pPr marL="0" indent="0">
              <a:buNone/>
            </a:pPr>
            <a:r>
              <a:rPr lang="nb-NO" sz="2000" b="1" dirty="0" err="1"/>
              <a:t>Environmental</a:t>
            </a:r>
            <a:r>
              <a:rPr lang="nb-NO" sz="2000" b="1" dirty="0"/>
              <a:t> </a:t>
            </a:r>
            <a:r>
              <a:rPr lang="nb-NO" sz="2000" b="1" dirty="0" err="1"/>
              <a:t>regulations</a:t>
            </a:r>
            <a:r>
              <a:rPr lang="nb-NO" sz="2000" b="1" dirty="0"/>
              <a:t>: </a:t>
            </a:r>
            <a:r>
              <a:rPr lang="nb-NO" sz="2000" dirty="0"/>
              <a:t>Water </a:t>
            </a:r>
            <a:r>
              <a:rPr lang="nb-NO" sz="2000" dirty="0" err="1"/>
              <a:t>frame</a:t>
            </a:r>
            <a:r>
              <a:rPr lang="nb-NO" sz="2000" dirty="0"/>
              <a:t> </a:t>
            </a:r>
            <a:r>
              <a:rPr lang="nb-NO" sz="2000" dirty="0" err="1"/>
              <a:t>work</a:t>
            </a:r>
            <a:r>
              <a:rPr lang="nb-NO" sz="2000" dirty="0"/>
              <a:t> </a:t>
            </a:r>
            <a:r>
              <a:rPr lang="nb-NO" sz="2000" dirty="0" err="1"/>
              <a:t>directive</a:t>
            </a:r>
            <a:r>
              <a:rPr lang="nb-NO" sz="2000" dirty="0"/>
              <a:t> (EU), Canadian </a:t>
            </a:r>
            <a:r>
              <a:rPr lang="nb-NO" sz="2000" dirty="0" err="1"/>
              <a:t>Environmental</a:t>
            </a:r>
            <a:r>
              <a:rPr lang="nb-NO" sz="2000" dirty="0"/>
              <a:t> </a:t>
            </a:r>
            <a:r>
              <a:rPr lang="nb-NO" sz="2000" dirty="0" err="1"/>
              <a:t>Protection</a:t>
            </a:r>
            <a:r>
              <a:rPr lang="nb-NO" sz="2000" dirty="0"/>
              <a:t> </a:t>
            </a:r>
            <a:r>
              <a:rPr lang="nb-NO" sz="2000" dirty="0" err="1"/>
              <a:t>Act</a:t>
            </a:r>
            <a:r>
              <a:rPr lang="nb-NO" sz="2000" dirty="0"/>
              <a:t> )Canada), CWA (US-EPA).</a:t>
            </a:r>
          </a:p>
          <a:p>
            <a:pPr marL="0" indent="0">
              <a:buNone/>
            </a:pPr>
            <a:r>
              <a:rPr lang="nb-NO" sz="2000" b="1" dirty="0"/>
              <a:t>WHO (2011)</a:t>
            </a:r>
            <a:r>
              <a:rPr lang="nb-NO" sz="2000" dirty="0"/>
              <a:t> 4th </a:t>
            </a:r>
            <a:r>
              <a:rPr lang="nb-NO" sz="2000" dirty="0" err="1"/>
              <a:t>edition</a:t>
            </a:r>
            <a:r>
              <a:rPr lang="nb-NO" sz="2000" dirty="0"/>
              <a:t> </a:t>
            </a:r>
            <a:r>
              <a:rPr lang="nb-NO" sz="2000" dirty="0" err="1"/>
              <a:t>drinking</a:t>
            </a:r>
            <a:r>
              <a:rPr lang="nb-NO" sz="2000" dirty="0"/>
              <a:t> water guideline (used to </a:t>
            </a:r>
            <a:r>
              <a:rPr lang="nb-NO" sz="2000" dirty="0" err="1"/>
              <a:t>undermine</a:t>
            </a:r>
            <a:r>
              <a:rPr lang="nb-NO" sz="2000" dirty="0"/>
              <a:t> EU and EPA standards)</a:t>
            </a:r>
          </a:p>
          <a:p>
            <a:pPr marL="0" indent="0">
              <a:buNone/>
            </a:pPr>
            <a:r>
              <a:rPr lang="nb-NO" sz="2000" b="1" dirty="0"/>
              <a:t>WHO (2006)</a:t>
            </a:r>
            <a:r>
              <a:rPr lang="nb-NO" sz="2000" dirty="0"/>
              <a:t> </a:t>
            </a:r>
            <a:r>
              <a:rPr lang="nb-NO" sz="2000" i="1" dirty="0"/>
              <a:t>Guidelines for </a:t>
            </a:r>
            <a:r>
              <a:rPr lang="nb-NO" sz="2000" i="1" dirty="0" err="1"/>
              <a:t>the</a:t>
            </a:r>
            <a:r>
              <a:rPr lang="nb-NO" sz="2000" i="1" dirty="0"/>
              <a:t> Safe </a:t>
            </a:r>
            <a:r>
              <a:rPr lang="nb-NO" sz="2000" i="1" dirty="0" err="1"/>
              <a:t>Use</a:t>
            </a:r>
            <a:r>
              <a:rPr lang="nb-NO" sz="2000" i="1" dirty="0"/>
              <a:t> </a:t>
            </a:r>
            <a:r>
              <a:rPr lang="nb-NO" sz="2000" i="1" dirty="0" err="1"/>
              <a:t>of</a:t>
            </a:r>
            <a:r>
              <a:rPr lang="nb-NO" sz="2000" i="1" dirty="0"/>
              <a:t> Wastewater, </a:t>
            </a:r>
            <a:r>
              <a:rPr lang="nb-NO" sz="2000" i="1" dirty="0" err="1"/>
              <a:t>Excreta</a:t>
            </a:r>
            <a:r>
              <a:rPr lang="nb-NO" sz="2000" i="1" dirty="0"/>
              <a:t> and </a:t>
            </a:r>
            <a:r>
              <a:rPr lang="nb-NO" sz="2000" i="1" dirty="0" err="1"/>
              <a:t>Greywater</a:t>
            </a:r>
            <a:endParaRPr lang="nb-NO" sz="2000" dirty="0"/>
          </a:p>
          <a:p>
            <a:pPr marL="0" indent="0">
              <a:buNone/>
            </a:pPr>
            <a:r>
              <a:rPr lang="nb-NO" sz="2000" dirty="0"/>
              <a:t> </a:t>
            </a:r>
          </a:p>
        </p:txBody>
      </p:sp>
      <p:sp>
        <p:nvSpPr>
          <p:cNvPr id="7" name="Footer Placeholder 6">
            <a:extLst>
              <a:ext uri="{FF2B5EF4-FFF2-40B4-BE49-F238E27FC236}">
                <a16:creationId xmlns:a16="http://schemas.microsoft.com/office/drawing/2014/main" id="{DD781FF6-2169-D44A-8C9A-50A7E68A4D69}"/>
              </a:ext>
            </a:extLst>
          </p:cNvPr>
          <p:cNvSpPr>
            <a:spLocks noGrp="1"/>
          </p:cNvSpPr>
          <p:nvPr>
            <p:ph type="ftr" sz="quarter" idx="3"/>
          </p:nvPr>
        </p:nvSpPr>
        <p:spPr>
          <a:xfrm>
            <a:off x="7125350" y="8371690"/>
            <a:ext cx="1502627" cy="45719"/>
          </a:xfrm>
        </p:spPr>
        <p:txBody>
          <a:bodyPr/>
          <a:lstStyle/>
          <a:p>
            <a:r>
              <a:rPr lang="en-GB" noProof="0"/>
              <a:t>ArtcWASH 2018</a:t>
            </a:r>
            <a:endParaRPr lang="en-GB" noProof="0" dirty="0"/>
          </a:p>
        </p:txBody>
      </p:sp>
      <p:pic>
        <p:nvPicPr>
          <p:cNvPr id="15362" name="Picture 2" descr="Bilderesultat for Drinking water regulation Norway">
            <a:extLst>
              <a:ext uri="{FF2B5EF4-FFF2-40B4-BE49-F238E27FC236}">
                <a16:creationId xmlns:a16="http://schemas.microsoft.com/office/drawing/2014/main" id="{402BF50B-08E1-1D4F-8C6E-4471ECBF2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377" y="5413687"/>
            <a:ext cx="2169542" cy="144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65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138089-D627-E642-92CA-6091CDF5FE2C}"/>
              </a:ext>
            </a:extLst>
          </p:cNvPr>
          <p:cNvSpPr>
            <a:spLocks noGrp="1"/>
          </p:cNvSpPr>
          <p:nvPr>
            <p:ph type="sldNum" sz="quarter" idx="12"/>
          </p:nvPr>
        </p:nvSpPr>
        <p:spPr/>
        <p:txBody>
          <a:bodyPr/>
          <a:lstStyle/>
          <a:p>
            <a:fld id="{83DC97A0-9CD1-4D16-B7D2-5DBA62CA0452}" type="slidenum">
              <a:rPr lang="en-GB" noProof="0" smtClean="0"/>
              <a:t>7</a:t>
            </a:fld>
            <a:endParaRPr lang="en-GB" noProof="0" dirty="0"/>
          </a:p>
        </p:txBody>
      </p:sp>
      <p:sp>
        <p:nvSpPr>
          <p:cNvPr id="4" name="Text Placeholder 3">
            <a:extLst>
              <a:ext uri="{FF2B5EF4-FFF2-40B4-BE49-F238E27FC236}">
                <a16:creationId xmlns:a16="http://schemas.microsoft.com/office/drawing/2014/main" id="{2A142940-778D-1F43-8207-6C7AEEE344C3}"/>
              </a:ext>
            </a:extLst>
          </p:cNvPr>
          <p:cNvSpPr>
            <a:spLocks noGrp="1"/>
          </p:cNvSpPr>
          <p:nvPr>
            <p:ph type="body" sz="quarter" idx="38"/>
          </p:nvPr>
        </p:nvSpPr>
        <p:spPr>
          <a:xfrm>
            <a:off x="700387" y="242353"/>
            <a:ext cx="6858796" cy="1168403"/>
          </a:xfrm>
        </p:spPr>
        <p:txBody>
          <a:bodyPr/>
          <a:lstStyle/>
          <a:p>
            <a:pPr marL="0" indent="0" algn="r">
              <a:buNone/>
            </a:pPr>
            <a:r>
              <a:rPr lang="nb-NO" sz="3600" dirty="0" err="1"/>
              <a:t>Societal</a:t>
            </a:r>
            <a:r>
              <a:rPr lang="nb-NO" sz="3600" dirty="0"/>
              <a:t> </a:t>
            </a:r>
            <a:r>
              <a:rPr lang="nb-NO" sz="3600" dirty="0" err="1"/>
              <a:t>expectations</a:t>
            </a:r>
            <a:r>
              <a:rPr lang="nb-NO" sz="3600" dirty="0"/>
              <a:t> and </a:t>
            </a:r>
            <a:r>
              <a:rPr lang="nb-NO" sz="3600" dirty="0" err="1"/>
              <a:t>priorities</a:t>
            </a:r>
            <a:endParaRPr lang="nb-NO" sz="3600" dirty="0"/>
          </a:p>
        </p:txBody>
      </p:sp>
      <p:sp>
        <p:nvSpPr>
          <p:cNvPr id="7" name="Footer Placeholder 6">
            <a:extLst>
              <a:ext uri="{FF2B5EF4-FFF2-40B4-BE49-F238E27FC236}">
                <a16:creationId xmlns:a16="http://schemas.microsoft.com/office/drawing/2014/main" id="{0E754745-D1CE-0443-8C58-448317C6CEC7}"/>
              </a:ext>
            </a:extLst>
          </p:cNvPr>
          <p:cNvSpPr>
            <a:spLocks noGrp="1"/>
          </p:cNvSpPr>
          <p:nvPr>
            <p:ph type="ftr" sz="quarter" idx="3"/>
          </p:nvPr>
        </p:nvSpPr>
        <p:spPr/>
        <p:txBody>
          <a:bodyPr/>
          <a:lstStyle/>
          <a:p>
            <a:r>
              <a:rPr lang="en-GB" noProof="0"/>
              <a:t>ArtcWASH 2018</a:t>
            </a:r>
            <a:endParaRPr lang="en-GB" noProof="0" dirty="0"/>
          </a:p>
        </p:txBody>
      </p:sp>
      <p:pic>
        <p:nvPicPr>
          <p:cNvPr id="16386" name="Picture 2" descr="https://www.regjeringen.no/globalassets/departementene/ud/bilder/utviklingssamarbeid/icons-final_red.png">
            <a:extLst>
              <a:ext uri="{FF2B5EF4-FFF2-40B4-BE49-F238E27FC236}">
                <a16:creationId xmlns:a16="http://schemas.microsoft.com/office/drawing/2014/main" id="{8BA5BCE9-C2E0-E94C-B3A8-C1C000C15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03" y="1640013"/>
            <a:ext cx="8021145" cy="3960440"/>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7">
            <a:extLst>
              <a:ext uri="{FF2B5EF4-FFF2-40B4-BE49-F238E27FC236}">
                <a16:creationId xmlns:a16="http://schemas.microsoft.com/office/drawing/2014/main" id="{98485A10-9BA9-DA4A-8770-8F230C36DD8B}"/>
              </a:ext>
            </a:extLst>
          </p:cNvPr>
          <p:cNvSpPr/>
          <p:nvPr/>
        </p:nvSpPr>
        <p:spPr>
          <a:xfrm rot="3835881">
            <a:off x="8454264" y="1774613"/>
            <a:ext cx="409647" cy="87925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Down Arrow 11">
            <a:extLst>
              <a:ext uri="{FF2B5EF4-FFF2-40B4-BE49-F238E27FC236}">
                <a16:creationId xmlns:a16="http://schemas.microsoft.com/office/drawing/2014/main" id="{98485A10-9BA9-DA4A-8770-8F230C36DD8B}"/>
              </a:ext>
            </a:extLst>
          </p:cNvPr>
          <p:cNvSpPr/>
          <p:nvPr/>
        </p:nvSpPr>
        <p:spPr>
          <a:xfrm rot="9386585">
            <a:off x="2524134" y="5229200"/>
            <a:ext cx="409647" cy="10081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b-NO"/>
          </a:p>
        </p:txBody>
      </p:sp>
      <p:sp>
        <p:nvSpPr>
          <p:cNvPr id="13" name="Down Arrow 12">
            <a:extLst>
              <a:ext uri="{FF2B5EF4-FFF2-40B4-BE49-F238E27FC236}">
                <a16:creationId xmlns:a16="http://schemas.microsoft.com/office/drawing/2014/main" id="{8D00FC49-CA7D-E84A-BC54-3A2FAF2FC797}"/>
              </a:ext>
            </a:extLst>
          </p:cNvPr>
          <p:cNvSpPr/>
          <p:nvPr/>
        </p:nvSpPr>
        <p:spPr>
          <a:xfrm rot="18177461">
            <a:off x="329544" y="2960948"/>
            <a:ext cx="409647" cy="10081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Down Arrow 13">
            <a:extLst>
              <a:ext uri="{FF2B5EF4-FFF2-40B4-BE49-F238E27FC236}">
                <a16:creationId xmlns:a16="http://schemas.microsoft.com/office/drawing/2014/main" id="{28090438-5192-5F44-8AA8-A4EFC44D44E1}"/>
              </a:ext>
            </a:extLst>
          </p:cNvPr>
          <p:cNvSpPr/>
          <p:nvPr/>
        </p:nvSpPr>
        <p:spPr>
          <a:xfrm rot="18588257">
            <a:off x="2117729" y="935275"/>
            <a:ext cx="409647" cy="10081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Down Arrow 15">
            <a:extLst>
              <a:ext uri="{FF2B5EF4-FFF2-40B4-BE49-F238E27FC236}">
                <a16:creationId xmlns:a16="http://schemas.microsoft.com/office/drawing/2014/main" id="{B04D0DEB-C99E-714B-976F-D5E0F7B3E00C}"/>
              </a:ext>
            </a:extLst>
          </p:cNvPr>
          <p:cNvSpPr/>
          <p:nvPr/>
        </p:nvSpPr>
        <p:spPr>
          <a:xfrm rot="18588257">
            <a:off x="3406606" y="852972"/>
            <a:ext cx="409647" cy="10081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62710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A02E5F-3A73-5B46-B202-E553A1F60F29}"/>
              </a:ext>
            </a:extLst>
          </p:cNvPr>
          <p:cNvSpPr>
            <a:spLocks noGrp="1"/>
          </p:cNvSpPr>
          <p:nvPr>
            <p:ph type="sldNum" sz="quarter" idx="12"/>
          </p:nvPr>
        </p:nvSpPr>
        <p:spPr/>
        <p:txBody>
          <a:bodyPr/>
          <a:lstStyle/>
          <a:p>
            <a:fld id="{83DC97A0-9CD1-4D16-B7D2-5DBA62CA0452}" type="slidenum">
              <a:rPr lang="en-GB" noProof="0" smtClean="0"/>
              <a:t>8</a:t>
            </a:fld>
            <a:endParaRPr lang="en-GB" noProof="0" dirty="0"/>
          </a:p>
        </p:txBody>
      </p:sp>
      <p:sp>
        <p:nvSpPr>
          <p:cNvPr id="4" name="Text Placeholder 3">
            <a:extLst>
              <a:ext uri="{FF2B5EF4-FFF2-40B4-BE49-F238E27FC236}">
                <a16:creationId xmlns:a16="http://schemas.microsoft.com/office/drawing/2014/main" id="{B966A73B-3C39-DF44-A08D-1CE7D6BAAC8E}"/>
              </a:ext>
            </a:extLst>
          </p:cNvPr>
          <p:cNvSpPr>
            <a:spLocks noGrp="1"/>
          </p:cNvSpPr>
          <p:nvPr>
            <p:ph type="body" sz="quarter" idx="38"/>
          </p:nvPr>
        </p:nvSpPr>
        <p:spPr>
          <a:xfrm>
            <a:off x="1378245" y="449930"/>
            <a:ext cx="6074075" cy="458790"/>
          </a:xfrm>
        </p:spPr>
        <p:txBody>
          <a:bodyPr/>
          <a:lstStyle/>
          <a:p>
            <a:r>
              <a:rPr lang="nb-NO" sz="3600" dirty="0" err="1"/>
              <a:t>Situation</a:t>
            </a:r>
            <a:r>
              <a:rPr lang="nb-NO" sz="3600" dirty="0"/>
              <a:t> in </a:t>
            </a:r>
            <a:r>
              <a:rPr lang="nb-NO" sz="3600" dirty="0" err="1"/>
              <a:t>the</a:t>
            </a:r>
            <a:r>
              <a:rPr lang="nb-NO" sz="3600" dirty="0"/>
              <a:t> </a:t>
            </a:r>
            <a:r>
              <a:rPr lang="nb-NO" sz="3600" dirty="0" err="1"/>
              <a:t>cold</a:t>
            </a:r>
            <a:r>
              <a:rPr lang="nb-NO" sz="3600" dirty="0"/>
              <a:t> North</a:t>
            </a:r>
          </a:p>
        </p:txBody>
      </p:sp>
      <p:sp>
        <p:nvSpPr>
          <p:cNvPr id="6" name="Content Placeholder 5">
            <a:extLst>
              <a:ext uri="{FF2B5EF4-FFF2-40B4-BE49-F238E27FC236}">
                <a16:creationId xmlns:a16="http://schemas.microsoft.com/office/drawing/2014/main" id="{9AE00C2D-6AB7-C74B-9496-3744058B5A12}"/>
              </a:ext>
            </a:extLst>
          </p:cNvPr>
          <p:cNvSpPr>
            <a:spLocks noGrp="1"/>
          </p:cNvSpPr>
          <p:nvPr>
            <p:ph sz="quarter" idx="40"/>
          </p:nvPr>
        </p:nvSpPr>
        <p:spPr>
          <a:xfrm>
            <a:off x="768537" y="1628800"/>
            <a:ext cx="7794899" cy="3456000"/>
          </a:xfrm>
        </p:spPr>
        <p:txBody>
          <a:bodyPr/>
          <a:lstStyle/>
          <a:p>
            <a:r>
              <a:rPr lang="nb-NO" dirty="0" err="1"/>
              <a:t>Scattered</a:t>
            </a:r>
            <a:r>
              <a:rPr lang="nb-NO" dirty="0"/>
              <a:t> </a:t>
            </a:r>
            <a:r>
              <a:rPr lang="nb-NO" dirty="0" err="1"/>
              <a:t>populations</a:t>
            </a:r>
            <a:r>
              <a:rPr lang="nb-NO" dirty="0"/>
              <a:t> over vast </a:t>
            </a:r>
            <a:r>
              <a:rPr lang="nb-NO" dirty="0" err="1"/>
              <a:t>distances</a:t>
            </a:r>
            <a:endParaRPr lang="nb-NO" dirty="0"/>
          </a:p>
          <a:p>
            <a:r>
              <a:rPr lang="nb-NO" dirty="0" err="1"/>
              <a:t>Individual</a:t>
            </a:r>
            <a:r>
              <a:rPr lang="nb-NO" dirty="0"/>
              <a:t> </a:t>
            </a:r>
            <a:r>
              <a:rPr lang="nb-NO" dirty="0" err="1"/>
              <a:t>houshold</a:t>
            </a:r>
            <a:r>
              <a:rPr lang="nb-NO" dirty="0"/>
              <a:t> </a:t>
            </a:r>
            <a:r>
              <a:rPr lang="nb-NO" dirty="0" err="1"/>
              <a:t>based</a:t>
            </a:r>
            <a:r>
              <a:rPr lang="nb-NO" dirty="0"/>
              <a:t> </a:t>
            </a:r>
            <a:r>
              <a:rPr lang="nb-NO" dirty="0" err="1"/>
              <a:t>solutions</a:t>
            </a:r>
            <a:endParaRPr lang="nb-NO" dirty="0"/>
          </a:p>
          <a:p>
            <a:r>
              <a:rPr lang="nb-NO" dirty="0"/>
              <a:t>Minimum </a:t>
            </a:r>
            <a:r>
              <a:rPr lang="nb-NO" dirty="0" err="1"/>
              <a:t>drinking</a:t>
            </a:r>
            <a:r>
              <a:rPr lang="nb-NO" dirty="0"/>
              <a:t> water </a:t>
            </a:r>
            <a:r>
              <a:rPr lang="nb-NO" dirty="0" err="1"/>
              <a:t>cleaning</a:t>
            </a:r>
            <a:r>
              <a:rPr lang="nb-NO" dirty="0"/>
              <a:t> and </a:t>
            </a:r>
            <a:r>
              <a:rPr lang="nb-NO" dirty="0" err="1"/>
              <a:t>controll</a:t>
            </a:r>
            <a:endParaRPr lang="nb-NO" dirty="0"/>
          </a:p>
          <a:p>
            <a:r>
              <a:rPr lang="nb-NO" dirty="0"/>
              <a:t>Minimal </a:t>
            </a:r>
            <a:r>
              <a:rPr lang="nb-NO" dirty="0" err="1"/>
              <a:t>decentralised</a:t>
            </a:r>
            <a:r>
              <a:rPr lang="nb-NO" dirty="0"/>
              <a:t> </a:t>
            </a:r>
            <a:r>
              <a:rPr lang="nb-NO" dirty="0" err="1"/>
              <a:t>Sewage</a:t>
            </a:r>
            <a:r>
              <a:rPr lang="nb-NO" dirty="0"/>
              <a:t> handling systems</a:t>
            </a:r>
          </a:p>
          <a:p>
            <a:r>
              <a:rPr lang="nb-NO" dirty="0" err="1"/>
              <a:t>Adopting</a:t>
            </a:r>
            <a:r>
              <a:rPr lang="nb-NO" dirty="0"/>
              <a:t> risk-</a:t>
            </a:r>
            <a:r>
              <a:rPr lang="nb-NO" dirty="0" err="1"/>
              <a:t>based</a:t>
            </a:r>
            <a:r>
              <a:rPr lang="nb-NO" dirty="0"/>
              <a:t> </a:t>
            </a:r>
            <a:r>
              <a:rPr lang="nb-NO" dirty="0" err="1"/>
              <a:t>performance</a:t>
            </a:r>
            <a:r>
              <a:rPr lang="nb-NO" dirty="0"/>
              <a:t> standards</a:t>
            </a:r>
          </a:p>
          <a:p>
            <a:r>
              <a:rPr lang="nb-NO" dirty="0" err="1"/>
              <a:t>Environmental</a:t>
            </a:r>
            <a:r>
              <a:rPr lang="nb-NO" dirty="0"/>
              <a:t> </a:t>
            </a:r>
            <a:r>
              <a:rPr lang="nb-NO" dirty="0" err="1"/>
              <a:t>change</a:t>
            </a:r>
            <a:r>
              <a:rPr lang="nb-NO" dirty="0"/>
              <a:t> </a:t>
            </a:r>
            <a:r>
              <a:rPr lang="nb-NO" dirty="0" err="1"/>
              <a:t>will</a:t>
            </a:r>
            <a:r>
              <a:rPr lang="nb-NO" dirty="0"/>
              <a:t> </a:t>
            </a:r>
            <a:r>
              <a:rPr lang="nb-NO" dirty="0" err="1"/>
              <a:t>add</a:t>
            </a:r>
            <a:r>
              <a:rPr lang="nb-NO" dirty="0"/>
              <a:t> to </a:t>
            </a:r>
            <a:r>
              <a:rPr lang="nb-NO" dirty="0" err="1"/>
              <a:t>the</a:t>
            </a:r>
            <a:r>
              <a:rPr lang="nb-NO" dirty="0"/>
              <a:t> </a:t>
            </a:r>
            <a:r>
              <a:rPr lang="nb-NO" dirty="0" err="1"/>
              <a:t>already</a:t>
            </a:r>
            <a:r>
              <a:rPr lang="nb-NO" dirty="0"/>
              <a:t> </a:t>
            </a:r>
            <a:r>
              <a:rPr lang="nb-NO" dirty="0" err="1"/>
              <a:t>challenging</a:t>
            </a:r>
            <a:r>
              <a:rPr lang="nb-NO" dirty="0"/>
              <a:t> </a:t>
            </a:r>
            <a:r>
              <a:rPr lang="nb-NO" dirty="0" err="1"/>
              <a:t>situation</a:t>
            </a:r>
            <a:r>
              <a:rPr lang="nb-NO" dirty="0"/>
              <a:t> – loss </a:t>
            </a:r>
            <a:r>
              <a:rPr lang="nb-NO" dirty="0" err="1"/>
              <a:t>of</a:t>
            </a:r>
            <a:r>
              <a:rPr lang="nb-NO" dirty="0"/>
              <a:t> permafrost, </a:t>
            </a:r>
            <a:r>
              <a:rPr lang="nb-NO" dirty="0" err="1"/>
              <a:t>erosion</a:t>
            </a:r>
            <a:r>
              <a:rPr lang="nb-NO" dirty="0"/>
              <a:t>, ambient </a:t>
            </a:r>
            <a:r>
              <a:rPr lang="nb-NO" dirty="0" err="1"/>
              <a:t>temperatures</a:t>
            </a:r>
            <a:endParaRPr lang="nb-NO" dirty="0"/>
          </a:p>
          <a:p>
            <a:pPr marL="0" indent="0">
              <a:buNone/>
            </a:pPr>
            <a:endParaRPr lang="nb-NO" dirty="0"/>
          </a:p>
          <a:p>
            <a:endParaRPr lang="nb-NO" dirty="0"/>
          </a:p>
        </p:txBody>
      </p:sp>
      <p:sp>
        <p:nvSpPr>
          <p:cNvPr id="7" name="Footer Placeholder 6">
            <a:extLst>
              <a:ext uri="{FF2B5EF4-FFF2-40B4-BE49-F238E27FC236}">
                <a16:creationId xmlns:a16="http://schemas.microsoft.com/office/drawing/2014/main" id="{B9E94482-3DF7-C348-8E91-D02888A63272}"/>
              </a:ext>
            </a:extLst>
          </p:cNvPr>
          <p:cNvSpPr>
            <a:spLocks noGrp="1"/>
          </p:cNvSpPr>
          <p:nvPr>
            <p:ph type="ftr" sz="quarter" idx="3"/>
          </p:nvPr>
        </p:nvSpPr>
        <p:spPr/>
        <p:txBody>
          <a:bodyPr/>
          <a:lstStyle/>
          <a:p>
            <a:r>
              <a:rPr lang="en-GB" noProof="0"/>
              <a:t>ArtcWASH 2018</a:t>
            </a:r>
            <a:endParaRPr lang="en-GB" noProof="0" dirty="0"/>
          </a:p>
        </p:txBody>
      </p:sp>
    </p:spTree>
    <p:extLst>
      <p:ext uri="{BB962C8B-B14F-4D97-AF65-F5344CB8AC3E}">
        <p14:creationId xmlns:p14="http://schemas.microsoft.com/office/powerpoint/2010/main" val="2399723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1C0AF-FE88-284A-BAE0-58511F9A6D7E}"/>
              </a:ext>
            </a:extLst>
          </p:cNvPr>
          <p:cNvSpPr>
            <a:spLocks noGrp="1"/>
          </p:cNvSpPr>
          <p:nvPr>
            <p:ph type="sldNum" sz="quarter" idx="12"/>
          </p:nvPr>
        </p:nvSpPr>
        <p:spPr/>
        <p:txBody>
          <a:bodyPr/>
          <a:lstStyle/>
          <a:p>
            <a:fld id="{83DC97A0-9CD1-4D16-B7D2-5DBA62CA0452}" type="slidenum">
              <a:rPr lang="en-GB" noProof="0" smtClean="0"/>
              <a:t>9</a:t>
            </a:fld>
            <a:endParaRPr lang="en-GB" noProof="0" dirty="0"/>
          </a:p>
        </p:txBody>
      </p:sp>
      <p:sp>
        <p:nvSpPr>
          <p:cNvPr id="3" name="Text Placeholder 2">
            <a:extLst>
              <a:ext uri="{FF2B5EF4-FFF2-40B4-BE49-F238E27FC236}">
                <a16:creationId xmlns:a16="http://schemas.microsoft.com/office/drawing/2014/main" id="{A8832808-10E8-3349-9E64-CB8620F5656E}"/>
              </a:ext>
            </a:extLst>
          </p:cNvPr>
          <p:cNvSpPr>
            <a:spLocks noGrp="1"/>
          </p:cNvSpPr>
          <p:nvPr>
            <p:ph type="body" sz="quarter" idx="37"/>
          </p:nvPr>
        </p:nvSpPr>
        <p:spPr>
          <a:xfrm>
            <a:off x="1374227" y="404664"/>
            <a:ext cx="7794900" cy="732199"/>
          </a:xfrm>
        </p:spPr>
        <p:txBody>
          <a:bodyPr/>
          <a:lstStyle/>
          <a:p>
            <a:pPr marL="0" indent="0">
              <a:buNone/>
            </a:pPr>
            <a:r>
              <a:rPr lang="nb-NO" sz="3600" dirty="0"/>
              <a:t>Challenges in </a:t>
            </a:r>
            <a:r>
              <a:rPr lang="nb-NO" sz="3600" dirty="0" err="1"/>
              <a:t>the</a:t>
            </a:r>
            <a:r>
              <a:rPr lang="nb-NO" sz="3600" dirty="0"/>
              <a:t> North</a:t>
            </a:r>
          </a:p>
        </p:txBody>
      </p:sp>
      <p:sp>
        <p:nvSpPr>
          <p:cNvPr id="6" name="Content Placeholder 5">
            <a:extLst>
              <a:ext uri="{FF2B5EF4-FFF2-40B4-BE49-F238E27FC236}">
                <a16:creationId xmlns:a16="http://schemas.microsoft.com/office/drawing/2014/main" id="{C4AB031E-4BEB-C145-B952-C56F70381E0F}"/>
              </a:ext>
            </a:extLst>
          </p:cNvPr>
          <p:cNvSpPr>
            <a:spLocks noGrp="1"/>
          </p:cNvSpPr>
          <p:nvPr>
            <p:ph sz="quarter" idx="40"/>
          </p:nvPr>
        </p:nvSpPr>
        <p:spPr>
          <a:xfrm>
            <a:off x="795971" y="1136863"/>
            <a:ext cx="7794899" cy="3456000"/>
          </a:xfrm>
        </p:spPr>
        <p:txBody>
          <a:bodyPr/>
          <a:lstStyle/>
          <a:p>
            <a:r>
              <a:rPr lang="nb-NO" dirty="0"/>
              <a:t>Not up-</a:t>
            </a:r>
            <a:r>
              <a:rPr lang="nb-NO" dirty="0" err="1"/>
              <a:t>dated</a:t>
            </a:r>
            <a:r>
              <a:rPr lang="nb-NO" dirty="0"/>
              <a:t> </a:t>
            </a:r>
            <a:r>
              <a:rPr lang="nb-NO" dirty="0" err="1"/>
              <a:t>infrastructure</a:t>
            </a:r>
            <a:endParaRPr lang="nb-NO" dirty="0"/>
          </a:p>
          <a:p>
            <a:r>
              <a:rPr lang="nb-NO" dirty="0" err="1"/>
              <a:t>Quality</a:t>
            </a:r>
            <a:r>
              <a:rPr lang="nb-NO" dirty="0"/>
              <a:t> </a:t>
            </a:r>
            <a:r>
              <a:rPr lang="nb-NO" dirty="0" err="1"/>
              <a:t>control</a:t>
            </a:r>
            <a:r>
              <a:rPr lang="nb-NO" dirty="0"/>
              <a:t> </a:t>
            </a:r>
            <a:r>
              <a:rPr lang="nb-NO" dirty="0" err="1"/>
              <a:t>of</a:t>
            </a:r>
            <a:r>
              <a:rPr lang="nb-NO" dirty="0"/>
              <a:t> </a:t>
            </a:r>
            <a:r>
              <a:rPr lang="nb-NO" dirty="0" err="1"/>
              <a:t>potable</a:t>
            </a:r>
            <a:r>
              <a:rPr lang="nb-NO" dirty="0"/>
              <a:t> water </a:t>
            </a:r>
            <a:r>
              <a:rPr lang="nb-NO" dirty="0" err="1"/>
              <a:t>supply</a:t>
            </a:r>
            <a:endParaRPr lang="nb-NO" dirty="0"/>
          </a:p>
          <a:p>
            <a:r>
              <a:rPr lang="nb-NO" dirty="0"/>
              <a:t>Basic or not </a:t>
            </a:r>
            <a:r>
              <a:rPr lang="nb-NO" dirty="0" err="1"/>
              <a:t>existing</a:t>
            </a:r>
            <a:r>
              <a:rPr lang="nb-NO" dirty="0"/>
              <a:t> </a:t>
            </a:r>
            <a:r>
              <a:rPr lang="nb-NO" dirty="0" err="1"/>
              <a:t>sewage</a:t>
            </a:r>
            <a:r>
              <a:rPr lang="nb-NO" dirty="0"/>
              <a:t> </a:t>
            </a:r>
            <a:r>
              <a:rPr lang="nb-NO" dirty="0" err="1"/>
              <a:t>facilities</a:t>
            </a:r>
            <a:endParaRPr lang="nb-NO" dirty="0"/>
          </a:p>
          <a:p>
            <a:r>
              <a:rPr lang="nb-NO" dirty="0" err="1"/>
              <a:t>Inadequate</a:t>
            </a:r>
            <a:r>
              <a:rPr lang="nb-NO" dirty="0"/>
              <a:t> </a:t>
            </a:r>
            <a:r>
              <a:rPr lang="nb-NO" dirty="0" err="1"/>
              <a:t>storage</a:t>
            </a:r>
            <a:r>
              <a:rPr lang="nb-NO" dirty="0"/>
              <a:t> </a:t>
            </a:r>
            <a:r>
              <a:rPr lang="nb-NO" dirty="0" err="1"/>
              <a:t>of</a:t>
            </a:r>
            <a:r>
              <a:rPr lang="nb-NO" dirty="0"/>
              <a:t> </a:t>
            </a:r>
            <a:r>
              <a:rPr lang="nb-NO" dirty="0" err="1"/>
              <a:t>wastes</a:t>
            </a:r>
            <a:r>
              <a:rPr lang="nb-NO" dirty="0"/>
              <a:t> and </a:t>
            </a:r>
            <a:r>
              <a:rPr lang="nb-NO" dirty="0" err="1"/>
              <a:t>sewage</a:t>
            </a:r>
            <a:endParaRPr lang="nb-NO" dirty="0"/>
          </a:p>
          <a:p>
            <a:r>
              <a:rPr lang="nb-NO" dirty="0" err="1"/>
              <a:t>Climate</a:t>
            </a:r>
            <a:r>
              <a:rPr lang="nb-NO" dirty="0"/>
              <a:t> </a:t>
            </a:r>
            <a:r>
              <a:rPr lang="nb-NO" dirty="0" err="1"/>
              <a:t>change</a:t>
            </a:r>
            <a:r>
              <a:rPr lang="nb-NO" dirty="0"/>
              <a:t>: </a:t>
            </a:r>
            <a:r>
              <a:rPr lang="nb-NO" dirty="0" err="1"/>
              <a:t>Erosion</a:t>
            </a:r>
            <a:r>
              <a:rPr lang="nb-NO" dirty="0"/>
              <a:t> – </a:t>
            </a:r>
            <a:r>
              <a:rPr lang="nb-NO" dirty="0" err="1"/>
              <a:t>infrastructure</a:t>
            </a:r>
            <a:r>
              <a:rPr lang="nb-NO" dirty="0"/>
              <a:t> </a:t>
            </a:r>
            <a:r>
              <a:rPr lang="nb-NO" dirty="0" err="1"/>
              <a:t>damages</a:t>
            </a:r>
            <a:r>
              <a:rPr lang="nb-NO" dirty="0"/>
              <a:t> – </a:t>
            </a:r>
            <a:r>
              <a:rPr lang="nb-NO" dirty="0" err="1"/>
              <a:t>extreme</a:t>
            </a:r>
            <a:r>
              <a:rPr lang="nb-NO" dirty="0"/>
              <a:t> </a:t>
            </a:r>
            <a:r>
              <a:rPr lang="nb-NO" dirty="0" err="1"/>
              <a:t>events</a:t>
            </a:r>
            <a:r>
              <a:rPr lang="nb-NO" dirty="0"/>
              <a:t> </a:t>
            </a:r>
            <a:r>
              <a:rPr lang="nb-NO" dirty="0" err="1"/>
              <a:t>predicted</a:t>
            </a:r>
            <a:endParaRPr lang="nb-NO" dirty="0"/>
          </a:p>
          <a:p>
            <a:r>
              <a:rPr lang="nb-NO" dirty="0"/>
              <a:t>Loss </a:t>
            </a:r>
            <a:r>
              <a:rPr lang="nb-NO" dirty="0" err="1"/>
              <a:t>of</a:t>
            </a:r>
            <a:r>
              <a:rPr lang="nb-NO" dirty="0"/>
              <a:t> </a:t>
            </a:r>
            <a:r>
              <a:rPr lang="nb-NO" dirty="0" err="1"/>
              <a:t>Cryosphere</a:t>
            </a:r>
            <a:endParaRPr lang="nb-NO" dirty="0"/>
          </a:p>
          <a:p>
            <a:r>
              <a:rPr lang="nb-NO" dirty="0" err="1"/>
              <a:t>Demography</a:t>
            </a:r>
            <a:r>
              <a:rPr lang="nb-NO" dirty="0"/>
              <a:t> and Accessibility:  </a:t>
            </a:r>
            <a:r>
              <a:rPr lang="nb-NO" dirty="0" err="1"/>
              <a:t>industry</a:t>
            </a:r>
            <a:r>
              <a:rPr lang="nb-NO" dirty="0"/>
              <a:t>, </a:t>
            </a:r>
            <a:r>
              <a:rPr lang="nb-NO" dirty="0" err="1"/>
              <a:t>tourism</a:t>
            </a:r>
            <a:r>
              <a:rPr lang="nb-NO" dirty="0"/>
              <a:t>, </a:t>
            </a:r>
            <a:r>
              <a:rPr lang="nb-NO" dirty="0" err="1"/>
              <a:t>Transportation</a:t>
            </a:r>
            <a:endParaRPr lang="nb-NO" dirty="0"/>
          </a:p>
          <a:p>
            <a:pPr marL="0" indent="0">
              <a:buNone/>
            </a:pPr>
            <a:endParaRPr lang="nb-NO" dirty="0"/>
          </a:p>
        </p:txBody>
      </p:sp>
      <p:sp>
        <p:nvSpPr>
          <p:cNvPr id="7" name="Footer Placeholder 6">
            <a:extLst>
              <a:ext uri="{FF2B5EF4-FFF2-40B4-BE49-F238E27FC236}">
                <a16:creationId xmlns:a16="http://schemas.microsoft.com/office/drawing/2014/main" id="{0D1D1060-6861-F142-B9E9-938366C73EFD}"/>
              </a:ext>
            </a:extLst>
          </p:cNvPr>
          <p:cNvSpPr>
            <a:spLocks noGrp="1"/>
          </p:cNvSpPr>
          <p:nvPr>
            <p:ph type="ftr" sz="quarter" idx="3"/>
          </p:nvPr>
        </p:nvSpPr>
        <p:spPr/>
        <p:txBody>
          <a:bodyPr/>
          <a:lstStyle/>
          <a:p>
            <a:r>
              <a:rPr lang="en-GB" noProof="0"/>
              <a:t>ArtcWASH 2018</a:t>
            </a:r>
            <a:endParaRPr lang="en-GB" noProof="0" dirty="0"/>
          </a:p>
        </p:txBody>
      </p:sp>
      <p:pic>
        <p:nvPicPr>
          <p:cNvPr id="8" name="Picture 7">
            <a:extLst>
              <a:ext uri="{FF2B5EF4-FFF2-40B4-BE49-F238E27FC236}">
                <a16:creationId xmlns:a16="http://schemas.microsoft.com/office/drawing/2014/main" id="{3B492E47-974B-C24F-B883-65F9AD534E8C}"/>
              </a:ext>
            </a:extLst>
          </p:cNvPr>
          <p:cNvPicPr>
            <a:picLocks noChangeAspect="1"/>
          </p:cNvPicPr>
          <p:nvPr/>
        </p:nvPicPr>
        <p:blipFill>
          <a:blip r:embed="rId2"/>
          <a:stretch>
            <a:fillRect/>
          </a:stretch>
        </p:blipFill>
        <p:spPr>
          <a:xfrm>
            <a:off x="3851920" y="4964963"/>
            <a:ext cx="3913648" cy="1388714"/>
          </a:xfrm>
          <a:prstGeom prst="rect">
            <a:avLst/>
          </a:prstGeom>
        </p:spPr>
      </p:pic>
    </p:spTree>
    <p:extLst>
      <p:ext uri="{BB962C8B-B14F-4D97-AF65-F5344CB8AC3E}">
        <p14:creationId xmlns:p14="http://schemas.microsoft.com/office/powerpoint/2010/main" val="2575292109"/>
      </p:ext>
    </p:extLst>
  </p:cSld>
  <p:clrMapOvr>
    <a:masterClrMapping/>
  </p:clrMapOvr>
</p:sld>
</file>

<file path=ppt/theme/theme1.xml><?xml version="1.0" encoding="utf-8"?>
<a:theme xmlns:a="http://schemas.openxmlformats.org/drawingml/2006/main" name="NMBU_PPT_Bokmål">
  <a:themeElements>
    <a:clrScheme name="NMBU">
      <a:dk1>
        <a:sysClr val="windowText" lastClr="000000"/>
      </a:dk1>
      <a:lt1>
        <a:sysClr val="window" lastClr="FFFFFF"/>
      </a:lt1>
      <a:dk2>
        <a:srgbClr val="000000"/>
      </a:dk2>
      <a:lt2>
        <a:srgbClr val="FFFFFF"/>
      </a:lt2>
      <a:accent1>
        <a:srgbClr val="009D7F"/>
      </a:accent1>
      <a:accent2>
        <a:srgbClr val="FEC843"/>
      </a:accent2>
      <a:accent3>
        <a:srgbClr val="556680"/>
      </a:accent3>
      <a:accent4>
        <a:srgbClr val="00A1CD"/>
      </a:accent4>
      <a:accent5>
        <a:srgbClr val="000000"/>
      </a:accent5>
      <a:accent6>
        <a:srgbClr val="C8ACB7"/>
      </a:accent6>
      <a:hlink>
        <a:srgbClr val="009D7F"/>
      </a:hlink>
      <a:folHlink>
        <a:srgbClr val="77645A"/>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1057</Words>
  <Application>Microsoft Macintosh PowerPoint</Application>
  <PresentationFormat>Bildschirmpräsentation (4:3)</PresentationFormat>
  <Paragraphs>133</Paragraphs>
  <Slides>15</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15</vt:i4>
      </vt:variant>
    </vt:vector>
  </HeadingPairs>
  <TitlesOfParts>
    <vt:vector size="23" baseType="lpstr">
      <vt:lpstr>Arial</vt:lpstr>
      <vt:lpstr>Calibri</vt:lpstr>
      <vt:lpstr>Open Sans</vt:lpstr>
      <vt:lpstr>Open Sans Light</vt:lpstr>
      <vt:lpstr>Open Sans Semibold</vt:lpstr>
      <vt:lpstr>Times New Roman</vt:lpstr>
      <vt:lpstr>Wingdings</vt:lpstr>
      <vt:lpstr>NMBU_PPT_Bokmål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Morten Grønning Haugseth</dc:creator>
  <dc:description>template by addpoint.no</dc:description>
  <cp:lastModifiedBy>Celia Schmidt</cp:lastModifiedBy>
  <cp:revision>182</cp:revision>
  <dcterms:created xsi:type="dcterms:W3CDTF">2013-12-20T10:00:10Z</dcterms:created>
  <dcterms:modified xsi:type="dcterms:W3CDTF">2019-02-04T15:58:09Z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